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  <p:sldMasterId id="2147483701" r:id="rId2"/>
    <p:sldMasterId id="2147483714" r:id="rId3"/>
    <p:sldMasterId id="2147483727" r:id="rId4"/>
    <p:sldMasterId id="2147483740" r:id="rId5"/>
  </p:sldMasterIdLst>
  <p:notesMasterIdLst>
    <p:notesMasterId r:id="rId7"/>
  </p:notesMasterIdLst>
  <p:sldIdLst>
    <p:sldId id="304" r:id="rId6"/>
  </p:sldIdLst>
  <p:sldSz cx="9144000" cy="5143500" type="screen16x9"/>
  <p:notesSz cx="6808788" cy="9940925"/>
  <p:defaultTextStyle>
    <a:defPPr>
      <a:defRPr lang="ru-RU"/>
    </a:defPPr>
    <a:lvl1pPr marL="0" algn="l" defTabSz="71823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59119" algn="l" defTabSz="71823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18239" algn="l" defTabSz="71823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77358" algn="l" defTabSz="71823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36478" algn="l" defTabSz="71823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95597" algn="l" defTabSz="71823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54716" algn="l" defTabSz="71823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13836" algn="l" defTabSz="71823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872955" algn="l" defTabSz="71823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9F5F798-E22B-4874-A092-04AB82DF0680}">
          <p14:sldIdLst>
            <p14:sldId id="30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252" userDrawn="1">
          <p15:clr>
            <a:srgbClr val="A4A3A4"/>
          </p15:clr>
        </p15:guide>
        <p15:guide id="2" pos="4004" userDrawn="1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A9"/>
    <a:srgbClr val="E46C0A"/>
    <a:srgbClr val="9FBDEF"/>
    <a:srgbClr val="6F9DE7"/>
    <a:srgbClr val="C45D08"/>
    <a:srgbClr val="C85312"/>
    <a:srgbClr val="143976"/>
    <a:srgbClr val="D25D08"/>
    <a:srgbClr val="186A4B"/>
    <a:srgbClr val="B84C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5" autoAdjust="0"/>
    <p:restoredTop sz="93029" autoAdjust="0"/>
  </p:normalViewPr>
  <p:slideViewPr>
    <p:cSldViewPr snapToGrid="0">
      <p:cViewPr varScale="1">
        <p:scale>
          <a:sx n="145" d="100"/>
          <a:sy n="145" d="100"/>
        </p:scale>
        <p:origin x="-798" y="-90"/>
      </p:cViewPr>
      <p:guideLst>
        <p:guide orient="horz" pos="2252"/>
        <p:guide orient="horz" pos="1620"/>
        <p:guide pos="400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-3972" y="-96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3" y="11"/>
            <a:ext cx="2951005" cy="498640"/>
          </a:xfrm>
          <a:prstGeom prst="rect">
            <a:avLst/>
          </a:prstGeom>
        </p:spPr>
        <p:txBody>
          <a:bodyPr vert="horz" lIns="91669" tIns="45838" rIns="91669" bIns="4583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195" y="11"/>
            <a:ext cx="2951005" cy="498640"/>
          </a:xfrm>
          <a:prstGeom prst="rect">
            <a:avLst/>
          </a:prstGeom>
        </p:spPr>
        <p:txBody>
          <a:bodyPr vert="horz" lIns="91669" tIns="45838" rIns="91669" bIns="45838" rtlCol="0"/>
          <a:lstStyle>
            <a:lvl1pPr algn="r">
              <a:defRPr sz="1200"/>
            </a:lvl1pPr>
          </a:lstStyle>
          <a:p>
            <a:fld id="{015D4280-BC41-4E42-AA16-2AA78C7B1FFE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69" tIns="45838" rIns="91669" bIns="4583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84079"/>
            <a:ext cx="5447030" cy="3914240"/>
          </a:xfrm>
          <a:prstGeom prst="rect">
            <a:avLst/>
          </a:prstGeom>
        </p:spPr>
        <p:txBody>
          <a:bodyPr vert="horz" lIns="91669" tIns="45838" rIns="91669" bIns="4583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3" y="9442299"/>
            <a:ext cx="2951005" cy="498639"/>
          </a:xfrm>
          <a:prstGeom prst="rect">
            <a:avLst/>
          </a:prstGeom>
        </p:spPr>
        <p:txBody>
          <a:bodyPr vert="horz" lIns="91669" tIns="45838" rIns="91669" bIns="4583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195" y="9442299"/>
            <a:ext cx="2951005" cy="498639"/>
          </a:xfrm>
          <a:prstGeom prst="rect">
            <a:avLst/>
          </a:prstGeom>
        </p:spPr>
        <p:txBody>
          <a:bodyPr vert="horz" lIns="91669" tIns="45838" rIns="91669" bIns="45838" rtlCol="0" anchor="b"/>
          <a:lstStyle>
            <a:lvl1pPr algn="r">
              <a:defRPr sz="1200"/>
            </a:lvl1pPr>
          </a:lstStyle>
          <a:p>
            <a:fld id="{2E1820A0-B833-4BFF-80CC-437100E604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449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823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59119" algn="l" defTabSz="71823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718239" algn="l" defTabSz="71823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77358" algn="l" defTabSz="71823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436478" algn="l" defTabSz="71823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95597" algn="l" defTabSz="71823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154716" algn="l" defTabSz="71823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513836" algn="l" defTabSz="71823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872955" algn="l" defTabSz="71823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61062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820A0-B833-4BFF-80CC-437100E604A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122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1" y="1597841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3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1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7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0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2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5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97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0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D3B24-17C6-4A27-98CA-E0E92DC0559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051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DC856-7421-485F-B27B-F1912165AC0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718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6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6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9668C-78C1-4B50-A238-56637A7CF59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656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sz="quarter" idx="10" hasCustomPrompt="1"/>
          </p:nvPr>
        </p:nvSpPr>
        <p:spPr>
          <a:xfrm>
            <a:off x="459925" y="2967674"/>
            <a:ext cx="8211636" cy="9144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 ЧЕМ ВЫ РАССКАЖЕТЕ СЕГОДНЯ? </a:t>
            </a:r>
            <a:endParaRPr lang="ru-RU" dirty="0"/>
          </a:p>
        </p:txBody>
      </p:sp>
      <p:pic>
        <p:nvPicPr>
          <p:cNvPr id="6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0" y="1169"/>
            <a:ext cx="9144000" cy="5142895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22" y="628650"/>
            <a:ext cx="6762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 userDrawn="1"/>
        </p:nvSpPr>
        <p:spPr>
          <a:xfrm>
            <a:off x="2283075" y="1851670"/>
            <a:ext cx="4176464" cy="864096"/>
          </a:xfrm>
          <a:prstGeom prst="rect">
            <a:avLst/>
          </a:prstGeom>
        </p:spPr>
        <p:txBody>
          <a:bodyPr vert="horz" wrap="square" lIns="104298" tIns="52149" rIns="104298" bIns="52149" rtlCol="0" anchor="ctr">
            <a:noAutofit/>
          </a:bodyPr>
          <a:lstStyle/>
          <a:p>
            <a:pPr algn="ctr" defTabSz="1042950">
              <a:spcBef>
                <a:spcPct val="0"/>
              </a:spcBef>
            </a:pPr>
            <a:r>
              <a:rPr lang="ru-RU" sz="1800" b="1" dirty="0">
                <a:solidFill>
                  <a:prstClr val="white"/>
                </a:solidFill>
              </a:rPr>
              <a:t>ФЕДЕРАЛЬНАЯ НАЛОГОВАЯ </a:t>
            </a:r>
            <a:br>
              <a:rPr lang="ru-RU" sz="1800" b="1" dirty="0">
                <a:solidFill>
                  <a:prstClr val="white"/>
                </a:solidFill>
              </a:rPr>
            </a:br>
            <a:r>
              <a:rPr lang="ru-RU" sz="1800" b="1" dirty="0">
                <a:solidFill>
                  <a:prstClr val="white"/>
                </a:solidFill>
              </a:rPr>
              <a:t>СЛУЖБА</a:t>
            </a:r>
          </a:p>
        </p:txBody>
      </p:sp>
    </p:spTree>
    <p:extLst>
      <p:ext uri="{BB962C8B-B14F-4D97-AF65-F5344CB8AC3E}">
        <p14:creationId xmlns:p14="http://schemas.microsoft.com/office/powerpoint/2010/main" val="2657665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1" y="1597841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3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8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6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4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1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69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47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26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1C65E-8F6E-42EE-B3C0-4A95FCE679D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7106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8618935" y="3709988"/>
            <a:ext cx="433388" cy="94654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257" tIns="37129" rIns="74257" bIns="37129" anchor="ctr"/>
          <a:lstStyle/>
          <a:p>
            <a:pPr algn="ctr" defTabSz="742542">
              <a:defRPr/>
            </a:pPr>
            <a:endParaRPr lang="ru-RU" sz="1500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8618935" y="4670823"/>
            <a:ext cx="433388" cy="3238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257" tIns="37129" rIns="74257" bIns="37129" anchor="ctr"/>
          <a:lstStyle/>
          <a:p>
            <a:pPr algn="ctr" defTabSz="742542">
              <a:defRPr/>
            </a:pPr>
            <a:endParaRPr lang="ru-RU" sz="1500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1" y="1"/>
            <a:ext cx="289322" cy="809625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257" tIns="37129" rIns="74257" bIns="37129" anchor="ctr"/>
          <a:lstStyle/>
          <a:p>
            <a:pPr algn="ctr" defTabSz="742542">
              <a:defRPr/>
            </a:pPr>
            <a:endParaRPr lang="ru-RU" sz="15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3089" y="83135"/>
            <a:ext cx="7203506" cy="684462"/>
          </a:xfrm>
        </p:spPr>
        <p:txBody>
          <a:bodyPr/>
          <a:lstStyle>
            <a:lvl1pPr>
              <a:defRPr>
                <a:solidFill>
                  <a:srgbClr val="104E7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3088" y="1022966"/>
            <a:ext cx="8482012" cy="3614071"/>
          </a:xfrm>
        </p:spPr>
        <p:txBody>
          <a:bodyPr lIns="0" tIns="0" rIns="0" bIns="0"/>
          <a:lstStyle>
            <a:lvl1pPr marL="107245" indent="-107245">
              <a:buClr>
                <a:srgbClr val="C00000"/>
              </a:buClr>
              <a:buFont typeface="Arial" pitchFamily="34" charset="0"/>
              <a:buChar char="•"/>
              <a:defRPr sz="1700" b="1"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1pPr>
            <a:lvl2pPr marL="219319" indent="-112075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2pPr>
            <a:lvl3pPr marL="326564" indent="-107245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3pPr>
            <a:lvl4pPr marL="438640" indent="-112075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4pPr>
            <a:lvl5pPr marL="545883" indent="-107245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8601106" y="4681539"/>
            <a:ext cx="472679" cy="273844"/>
          </a:xfrm>
        </p:spPr>
        <p:txBody>
          <a:bodyPr lIns="0" rIns="0"/>
          <a:lstStyle>
            <a:lvl1pPr algn="ctr">
              <a:defRPr sz="19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7CD7BE-4192-4CA4-8359-4EFF4B96C49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700829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82"/>
            <a:ext cx="7772400" cy="1021556"/>
          </a:xfrm>
        </p:spPr>
        <p:txBody>
          <a:bodyPr anchor="t"/>
          <a:lstStyle>
            <a:lvl1pPr algn="l">
              <a:defRPr sz="2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825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5651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476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302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127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6953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4778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2604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68660-84F5-4C75-8EDB-FDB4F0A9815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29473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1" cy="3394472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1" y="1200151"/>
            <a:ext cx="4038601" cy="3394472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8EA1E-51AC-4F56-BEE6-45F4EDBB0C3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787832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8256" indent="0">
              <a:buNone/>
              <a:defRPr sz="1200" b="1"/>
            </a:lvl2pPr>
            <a:lvl3pPr marL="556511" indent="0">
              <a:buNone/>
              <a:defRPr sz="1100" b="1"/>
            </a:lvl3pPr>
            <a:lvl4pPr marL="834766" indent="0">
              <a:buNone/>
              <a:defRPr sz="1000" b="1"/>
            </a:lvl4pPr>
            <a:lvl5pPr marL="1113022" indent="0">
              <a:buNone/>
              <a:defRPr sz="1000" b="1"/>
            </a:lvl5pPr>
            <a:lvl6pPr marL="1391277" indent="0">
              <a:buNone/>
              <a:defRPr sz="1000" b="1"/>
            </a:lvl6pPr>
            <a:lvl7pPr marL="1669531" indent="0">
              <a:buNone/>
              <a:defRPr sz="1000" b="1"/>
            </a:lvl7pPr>
            <a:lvl8pPr marL="1947788" indent="0">
              <a:buNone/>
              <a:defRPr sz="1000" b="1"/>
            </a:lvl8pPr>
            <a:lvl9pPr marL="2226042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64" y="1151335"/>
            <a:ext cx="4041775" cy="479822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8256" indent="0">
              <a:buNone/>
              <a:defRPr sz="1200" b="1"/>
            </a:lvl2pPr>
            <a:lvl3pPr marL="556511" indent="0">
              <a:buNone/>
              <a:defRPr sz="1100" b="1"/>
            </a:lvl3pPr>
            <a:lvl4pPr marL="834766" indent="0">
              <a:buNone/>
              <a:defRPr sz="1000" b="1"/>
            </a:lvl4pPr>
            <a:lvl5pPr marL="1113022" indent="0">
              <a:buNone/>
              <a:defRPr sz="1000" b="1"/>
            </a:lvl5pPr>
            <a:lvl6pPr marL="1391277" indent="0">
              <a:buNone/>
              <a:defRPr sz="1000" b="1"/>
            </a:lvl6pPr>
            <a:lvl7pPr marL="1669531" indent="0">
              <a:buNone/>
              <a:defRPr sz="1000" b="1"/>
            </a:lvl7pPr>
            <a:lvl8pPr marL="1947788" indent="0">
              <a:buNone/>
              <a:defRPr sz="1000" b="1"/>
            </a:lvl8pPr>
            <a:lvl9pPr marL="2226042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64" y="1631156"/>
            <a:ext cx="4041775" cy="2963466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7E4E8-EA03-4B81-B471-5BAA76F4EDF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56896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7A3B0-9322-4C6A-93A9-E9BB0442A47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798053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1B4E-A66B-4E86-8A70-8E9886B2E62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9548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8619039" y="3710535"/>
            <a:ext cx="433387" cy="94615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09" rIns="91418" bIns="45709" anchor="ctr"/>
          <a:lstStyle/>
          <a:p>
            <a:pPr algn="ctr" defTabSz="914150">
              <a:defRPr/>
            </a:pPr>
            <a:endParaRPr lang="ru-RU" sz="1800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8619039" y="4670969"/>
            <a:ext cx="433387" cy="3238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09" rIns="91418" bIns="45709" anchor="ctr"/>
          <a:lstStyle/>
          <a:p>
            <a:pPr algn="ctr" defTabSz="914150">
              <a:defRPr/>
            </a:pPr>
            <a:endParaRPr lang="ru-RU" sz="1800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3089" y="83135"/>
            <a:ext cx="7203506" cy="684462"/>
          </a:xfrm>
        </p:spPr>
        <p:txBody>
          <a:bodyPr/>
          <a:lstStyle>
            <a:lvl1pPr>
              <a:defRPr>
                <a:solidFill>
                  <a:srgbClr val="104E7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3088" y="1022966"/>
            <a:ext cx="8482012" cy="3614071"/>
          </a:xfrm>
        </p:spPr>
        <p:txBody>
          <a:bodyPr lIns="0" tIns="0" rIns="0" bIns="0"/>
          <a:lstStyle>
            <a:lvl1pPr marL="132030" indent="-132030">
              <a:buClr>
                <a:srgbClr val="C00000"/>
              </a:buClr>
              <a:buFont typeface="Arial" pitchFamily="34" charset="0"/>
              <a:buChar char="•"/>
              <a:defRPr sz="2100" b="1"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1pPr>
            <a:lvl2pPr marL="270004" indent="-137977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2pPr>
            <a:lvl3pPr marL="402035" indent="-132030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3pPr>
            <a:lvl4pPr marL="540013" indent="-137977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4pPr>
            <a:lvl5pPr marL="672041" indent="-132030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8601407" y="4681719"/>
            <a:ext cx="472736" cy="273844"/>
          </a:xfrm>
        </p:spPr>
        <p:txBody>
          <a:bodyPr lIns="0" rIns="0"/>
          <a:lstStyle>
            <a:lvl1pPr algn="ctr">
              <a:defRPr sz="2400" b="1" i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3" y="2"/>
            <a:ext cx="288924" cy="809625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09" rIns="91418" bIns="45709" anchor="ctr"/>
          <a:lstStyle/>
          <a:p>
            <a:pPr algn="ctr" defTabSz="914150">
              <a:defRPr/>
            </a:pPr>
            <a:endParaRPr lang="ru-RU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0965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69" y="204805"/>
            <a:ext cx="5111751" cy="4389835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9" y="1076327"/>
            <a:ext cx="3008313" cy="3518298"/>
          </a:xfrm>
        </p:spPr>
        <p:txBody>
          <a:bodyPr/>
          <a:lstStyle>
            <a:lvl1pPr marL="0" indent="0">
              <a:buNone/>
              <a:defRPr sz="900"/>
            </a:lvl1pPr>
            <a:lvl2pPr marL="278256" indent="0">
              <a:buNone/>
              <a:defRPr sz="700"/>
            </a:lvl2pPr>
            <a:lvl3pPr marL="556511" indent="0">
              <a:buNone/>
              <a:defRPr sz="600"/>
            </a:lvl3pPr>
            <a:lvl4pPr marL="834766" indent="0">
              <a:buNone/>
              <a:defRPr sz="500"/>
            </a:lvl4pPr>
            <a:lvl5pPr marL="1113022" indent="0">
              <a:buNone/>
              <a:defRPr sz="500"/>
            </a:lvl5pPr>
            <a:lvl6pPr marL="1391277" indent="0">
              <a:buNone/>
              <a:defRPr sz="500"/>
            </a:lvl6pPr>
            <a:lvl7pPr marL="1669531" indent="0">
              <a:buNone/>
              <a:defRPr sz="500"/>
            </a:lvl7pPr>
            <a:lvl8pPr marL="1947788" indent="0">
              <a:buNone/>
              <a:defRPr sz="500"/>
            </a:lvl8pPr>
            <a:lvl9pPr marL="2226042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D43A7-6EF3-41E0-AC48-2E00E820301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62658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4"/>
            <a:ext cx="5486400" cy="4250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1900"/>
            </a:lvl1pPr>
            <a:lvl2pPr marL="278256" indent="0">
              <a:buNone/>
              <a:defRPr sz="1700"/>
            </a:lvl2pPr>
            <a:lvl3pPr marL="556511" indent="0">
              <a:buNone/>
              <a:defRPr sz="1500"/>
            </a:lvl3pPr>
            <a:lvl4pPr marL="834766" indent="0">
              <a:buNone/>
              <a:defRPr sz="1200"/>
            </a:lvl4pPr>
            <a:lvl5pPr marL="1113022" indent="0">
              <a:buNone/>
              <a:defRPr sz="1200"/>
            </a:lvl5pPr>
            <a:lvl6pPr marL="1391277" indent="0">
              <a:buNone/>
              <a:defRPr sz="1200"/>
            </a:lvl6pPr>
            <a:lvl7pPr marL="1669531" indent="0">
              <a:buNone/>
              <a:defRPr sz="1200"/>
            </a:lvl7pPr>
            <a:lvl8pPr marL="1947788" indent="0">
              <a:buNone/>
              <a:defRPr sz="1200"/>
            </a:lvl8pPr>
            <a:lvl9pPr marL="2226042" indent="0">
              <a:buNone/>
              <a:defRPr sz="12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20"/>
            <a:ext cx="5486400" cy="603647"/>
          </a:xfrm>
        </p:spPr>
        <p:txBody>
          <a:bodyPr/>
          <a:lstStyle>
            <a:lvl1pPr marL="0" indent="0">
              <a:buNone/>
              <a:defRPr sz="900"/>
            </a:lvl1pPr>
            <a:lvl2pPr marL="278256" indent="0">
              <a:buNone/>
              <a:defRPr sz="700"/>
            </a:lvl2pPr>
            <a:lvl3pPr marL="556511" indent="0">
              <a:buNone/>
              <a:defRPr sz="600"/>
            </a:lvl3pPr>
            <a:lvl4pPr marL="834766" indent="0">
              <a:buNone/>
              <a:defRPr sz="500"/>
            </a:lvl4pPr>
            <a:lvl5pPr marL="1113022" indent="0">
              <a:buNone/>
              <a:defRPr sz="500"/>
            </a:lvl5pPr>
            <a:lvl6pPr marL="1391277" indent="0">
              <a:buNone/>
              <a:defRPr sz="500"/>
            </a:lvl6pPr>
            <a:lvl7pPr marL="1669531" indent="0">
              <a:buNone/>
              <a:defRPr sz="500"/>
            </a:lvl7pPr>
            <a:lvl8pPr marL="1947788" indent="0">
              <a:buNone/>
              <a:defRPr sz="500"/>
            </a:lvl8pPr>
            <a:lvl9pPr marL="2226042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FD15E-3132-4DC4-8489-EB787B96F07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12390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C45D7-153B-400D-9BFC-F653B25E357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24441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6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6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F6B33-DF5C-43F9-98E6-2DA38D106FA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242093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3"/>
            <a:ext cx="9144000" cy="5142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" y="628650"/>
            <a:ext cx="6762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2283649" y="1851423"/>
            <a:ext cx="4175523" cy="864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718" tIns="42359" rIns="84718" bIns="42359" anchor="ctr"/>
          <a:lstStyle>
            <a:lvl1pPr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390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390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390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390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500" b="1" smtClean="0">
                <a:solidFill>
                  <a:srgbClr val="FFFFFF"/>
                </a:solidFill>
              </a:rPr>
              <a:t>ФЕДЕРАЛЬНАЯ НАЛОГОВАЯ </a:t>
            </a:r>
            <a:br>
              <a:rPr lang="ru-RU" altLang="ru-RU" sz="1500" b="1" smtClean="0">
                <a:solidFill>
                  <a:srgbClr val="FFFFFF"/>
                </a:solidFill>
              </a:rPr>
            </a:br>
            <a:r>
              <a:rPr lang="ru-RU" altLang="ru-RU" sz="1500" b="1" smtClean="0">
                <a:solidFill>
                  <a:srgbClr val="FFFFFF"/>
                </a:solidFill>
              </a:rPr>
              <a:t>СЛУЖБА</a:t>
            </a: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0"/>
          </p:nvPr>
        </p:nvSpPr>
        <p:spPr>
          <a:xfrm>
            <a:off x="459925" y="2967674"/>
            <a:ext cx="8211636" cy="9144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995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1" y="159784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3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8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6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4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69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47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26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47AB2-916E-4871-86E4-EB94C8F6331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36489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8618935" y="3709988"/>
            <a:ext cx="433388" cy="94654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257" tIns="37129" rIns="74257" bIns="37129" anchor="ctr"/>
          <a:lstStyle/>
          <a:p>
            <a:pPr algn="ctr" defTabSz="742560">
              <a:defRPr/>
            </a:pPr>
            <a:endParaRPr lang="ru-RU" sz="1500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8618935" y="4670823"/>
            <a:ext cx="433388" cy="3238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257" tIns="37129" rIns="74257" bIns="37129" anchor="ctr"/>
          <a:lstStyle/>
          <a:p>
            <a:pPr algn="ctr" defTabSz="742560">
              <a:defRPr/>
            </a:pPr>
            <a:endParaRPr lang="ru-RU" sz="1500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1" y="1"/>
            <a:ext cx="289322" cy="809625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257" tIns="37129" rIns="74257" bIns="37129" anchor="ctr"/>
          <a:lstStyle/>
          <a:p>
            <a:pPr algn="ctr" defTabSz="742560">
              <a:defRPr/>
            </a:pPr>
            <a:endParaRPr lang="ru-RU" sz="15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3089" y="83135"/>
            <a:ext cx="7203506" cy="684462"/>
          </a:xfrm>
        </p:spPr>
        <p:txBody>
          <a:bodyPr/>
          <a:lstStyle>
            <a:lvl1pPr>
              <a:defRPr>
                <a:solidFill>
                  <a:srgbClr val="104E7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3088" y="1022966"/>
            <a:ext cx="8482012" cy="3614071"/>
          </a:xfrm>
        </p:spPr>
        <p:txBody>
          <a:bodyPr lIns="0" tIns="0" rIns="0" bIns="0"/>
          <a:lstStyle>
            <a:lvl1pPr marL="107248" indent="-107248">
              <a:buClr>
                <a:srgbClr val="C00000"/>
              </a:buClr>
              <a:buFont typeface="Arial" pitchFamily="34" charset="0"/>
              <a:buChar char="•"/>
              <a:defRPr sz="1700" b="1"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1pPr>
            <a:lvl2pPr marL="219324" indent="-112078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2pPr>
            <a:lvl3pPr marL="326572" indent="-107248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3pPr>
            <a:lvl4pPr marL="438651" indent="-112078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4pPr>
            <a:lvl5pPr marL="545896" indent="-107248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8601106" y="4681539"/>
            <a:ext cx="472679" cy="273844"/>
          </a:xfrm>
        </p:spPr>
        <p:txBody>
          <a:bodyPr lIns="0" rIns="0"/>
          <a:lstStyle>
            <a:lvl1pPr algn="ctr">
              <a:defRPr sz="19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FFBF7B0-9092-44D9-ABE0-0C51D321D4E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08373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82"/>
            <a:ext cx="7772400" cy="1021556"/>
          </a:xfrm>
        </p:spPr>
        <p:txBody>
          <a:bodyPr anchor="t"/>
          <a:lstStyle>
            <a:lvl1pPr algn="l">
              <a:defRPr sz="2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826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565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478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13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695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4783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2609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CC5D8-AD74-47A1-98D7-85562BDAA21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25933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1" cy="3394472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1" y="1200151"/>
            <a:ext cx="4038601" cy="3394472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3F320-416C-467B-B61F-BF9202FFDCA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35540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8263" indent="0">
              <a:buNone/>
              <a:defRPr sz="1200" b="1"/>
            </a:lvl2pPr>
            <a:lvl3pPr marL="556524" indent="0">
              <a:buNone/>
              <a:defRPr sz="1100" b="1"/>
            </a:lvl3pPr>
            <a:lvl4pPr marL="834786" indent="0">
              <a:buNone/>
              <a:defRPr sz="1000" b="1"/>
            </a:lvl4pPr>
            <a:lvl5pPr marL="1113050" indent="0">
              <a:buNone/>
              <a:defRPr sz="1000" b="1"/>
            </a:lvl5pPr>
            <a:lvl6pPr marL="1391311" indent="0">
              <a:buNone/>
              <a:defRPr sz="1000" b="1"/>
            </a:lvl6pPr>
            <a:lvl7pPr marL="1669573" indent="0">
              <a:buNone/>
              <a:defRPr sz="1000" b="1"/>
            </a:lvl7pPr>
            <a:lvl8pPr marL="1947837" indent="0">
              <a:buNone/>
              <a:defRPr sz="1000" b="1"/>
            </a:lvl8pPr>
            <a:lvl9pPr marL="2226098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8263" indent="0">
              <a:buNone/>
              <a:defRPr sz="1200" b="1"/>
            </a:lvl2pPr>
            <a:lvl3pPr marL="556524" indent="0">
              <a:buNone/>
              <a:defRPr sz="1100" b="1"/>
            </a:lvl3pPr>
            <a:lvl4pPr marL="834786" indent="0">
              <a:buNone/>
              <a:defRPr sz="1000" b="1"/>
            </a:lvl4pPr>
            <a:lvl5pPr marL="1113050" indent="0">
              <a:buNone/>
              <a:defRPr sz="1000" b="1"/>
            </a:lvl5pPr>
            <a:lvl6pPr marL="1391311" indent="0">
              <a:buNone/>
              <a:defRPr sz="1000" b="1"/>
            </a:lvl6pPr>
            <a:lvl7pPr marL="1669573" indent="0">
              <a:buNone/>
              <a:defRPr sz="1000" b="1"/>
            </a:lvl7pPr>
            <a:lvl8pPr marL="1947837" indent="0">
              <a:buNone/>
              <a:defRPr sz="1000" b="1"/>
            </a:lvl8pPr>
            <a:lvl9pPr marL="2226098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8A0EC-99EA-43FD-82B3-E6F128D635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4637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82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5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12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768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0251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281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537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397939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0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F8021-ED8C-4BDF-B535-680A6D8767B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6296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C99FA-66EF-4E6B-9B59-875313EBC1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28560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FADF9-50A2-47B7-BC6E-DF049501437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83158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69" y="204805"/>
            <a:ext cx="5111751" cy="4389835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9" y="1076326"/>
            <a:ext cx="3008313" cy="3518298"/>
          </a:xfrm>
        </p:spPr>
        <p:txBody>
          <a:bodyPr/>
          <a:lstStyle>
            <a:lvl1pPr marL="0" indent="0">
              <a:buNone/>
              <a:defRPr sz="900"/>
            </a:lvl1pPr>
            <a:lvl2pPr marL="278263" indent="0">
              <a:buNone/>
              <a:defRPr sz="700"/>
            </a:lvl2pPr>
            <a:lvl3pPr marL="556524" indent="0">
              <a:buNone/>
              <a:defRPr sz="600"/>
            </a:lvl3pPr>
            <a:lvl4pPr marL="834786" indent="0">
              <a:buNone/>
              <a:defRPr sz="500"/>
            </a:lvl4pPr>
            <a:lvl5pPr marL="1113050" indent="0">
              <a:buNone/>
              <a:defRPr sz="500"/>
            </a:lvl5pPr>
            <a:lvl6pPr marL="1391311" indent="0">
              <a:buNone/>
              <a:defRPr sz="500"/>
            </a:lvl6pPr>
            <a:lvl7pPr marL="1669573" indent="0">
              <a:buNone/>
              <a:defRPr sz="500"/>
            </a:lvl7pPr>
            <a:lvl8pPr marL="1947837" indent="0">
              <a:buNone/>
              <a:defRPr sz="500"/>
            </a:lvl8pPr>
            <a:lvl9pPr marL="2226098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55CE6-844F-4B33-A9EF-6154A51A16D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069640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1900"/>
            </a:lvl1pPr>
            <a:lvl2pPr marL="278263" indent="0">
              <a:buNone/>
              <a:defRPr sz="1700"/>
            </a:lvl2pPr>
            <a:lvl3pPr marL="556524" indent="0">
              <a:buNone/>
              <a:defRPr sz="1500"/>
            </a:lvl3pPr>
            <a:lvl4pPr marL="834786" indent="0">
              <a:buNone/>
              <a:defRPr sz="1200"/>
            </a:lvl4pPr>
            <a:lvl5pPr marL="1113050" indent="0">
              <a:buNone/>
              <a:defRPr sz="1200"/>
            </a:lvl5pPr>
            <a:lvl6pPr marL="1391311" indent="0">
              <a:buNone/>
              <a:defRPr sz="1200"/>
            </a:lvl6pPr>
            <a:lvl7pPr marL="1669573" indent="0">
              <a:buNone/>
              <a:defRPr sz="1200"/>
            </a:lvl7pPr>
            <a:lvl8pPr marL="1947837" indent="0">
              <a:buNone/>
              <a:defRPr sz="1200"/>
            </a:lvl8pPr>
            <a:lvl9pPr marL="2226098" indent="0">
              <a:buNone/>
              <a:defRPr sz="12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19"/>
            <a:ext cx="5486400" cy="603647"/>
          </a:xfrm>
        </p:spPr>
        <p:txBody>
          <a:bodyPr/>
          <a:lstStyle>
            <a:lvl1pPr marL="0" indent="0">
              <a:buNone/>
              <a:defRPr sz="900"/>
            </a:lvl1pPr>
            <a:lvl2pPr marL="278263" indent="0">
              <a:buNone/>
              <a:defRPr sz="700"/>
            </a:lvl2pPr>
            <a:lvl3pPr marL="556524" indent="0">
              <a:buNone/>
              <a:defRPr sz="600"/>
            </a:lvl3pPr>
            <a:lvl4pPr marL="834786" indent="0">
              <a:buNone/>
              <a:defRPr sz="500"/>
            </a:lvl4pPr>
            <a:lvl5pPr marL="1113050" indent="0">
              <a:buNone/>
              <a:defRPr sz="500"/>
            </a:lvl5pPr>
            <a:lvl6pPr marL="1391311" indent="0">
              <a:buNone/>
              <a:defRPr sz="500"/>
            </a:lvl6pPr>
            <a:lvl7pPr marL="1669573" indent="0">
              <a:buNone/>
              <a:defRPr sz="500"/>
            </a:lvl7pPr>
            <a:lvl8pPr marL="1947837" indent="0">
              <a:buNone/>
              <a:defRPr sz="500"/>
            </a:lvl8pPr>
            <a:lvl9pPr marL="2226098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CF089-5041-4AE8-A9B4-CD36512A10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799404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FAF68-E4FF-4787-BD32-A9A403FB592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74461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6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6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557030">
              <a:defRPr/>
            </a:pPr>
            <a:endParaRPr lang="ru-RU" sz="11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51744-9EE3-4F3E-9248-A1AAD2CE66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80225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3"/>
            <a:ext cx="9144000" cy="5142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" y="628650"/>
            <a:ext cx="6762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2283649" y="1851423"/>
            <a:ext cx="4175523" cy="864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718" tIns="42359" rIns="84718" bIns="42359" anchor="ctr"/>
          <a:lstStyle>
            <a:lvl1pPr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390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390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390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390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500" b="1" smtClean="0">
                <a:solidFill>
                  <a:srgbClr val="FFFFFF"/>
                </a:solidFill>
              </a:rPr>
              <a:t>ФЕДЕРАЛЬНАЯ НАЛОГОВАЯ </a:t>
            </a:r>
            <a:br>
              <a:rPr lang="ru-RU" altLang="ru-RU" sz="1500" b="1" smtClean="0">
                <a:solidFill>
                  <a:srgbClr val="FFFFFF"/>
                </a:solidFill>
              </a:rPr>
            </a:br>
            <a:r>
              <a:rPr lang="ru-RU" altLang="ru-RU" sz="1500" b="1" smtClean="0">
                <a:solidFill>
                  <a:srgbClr val="FFFFFF"/>
                </a:solidFill>
              </a:rPr>
              <a:t>СЛУЖБА</a:t>
            </a: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0"/>
          </p:nvPr>
        </p:nvSpPr>
        <p:spPr>
          <a:xfrm>
            <a:off x="459925" y="2967674"/>
            <a:ext cx="8211636" cy="9144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10602686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1" y="159783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3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8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6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4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3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1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696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47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26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D3B24-17C6-4A27-98CA-E0E92DC0559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8846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8619038" y="3710532"/>
            <a:ext cx="433387" cy="94615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257" tIns="37129" rIns="74257" bIns="37129" anchor="ctr"/>
          <a:lstStyle/>
          <a:p>
            <a:pPr algn="ctr" defTabSz="742579">
              <a:defRPr/>
            </a:pPr>
            <a:endParaRPr lang="ru-RU" sz="1500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8619038" y="4670969"/>
            <a:ext cx="433387" cy="3238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257" tIns="37129" rIns="74257" bIns="37129" anchor="ctr"/>
          <a:lstStyle/>
          <a:p>
            <a:pPr algn="ctr" defTabSz="742579">
              <a:defRPr/>
            </a:pPr>
            <a:endParaRPr lang="ru-RU" sz="1500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3089" y="83135"/>
            <a:ext cx="7203506" cy="684462"/>
          </a:xfrm>
        </p:spPr>
        <p:txBody>
          <a:bodyPr/>
          <a:lstStyle>
            <a:lvl1pPr>
              <a:defRPr>
                <a:solidFill>
                  <a:srgbClr val="104E7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3088" y="1022965"/>
            <a:ext cx="8482012" cy="3614071"/>
          </a:xfrm>
        </p:spPr>
        <p:txBody>
          <a:bodyPr lIns="0" tIns="0" rIns="0" bIns="0"/>
          <a:lstStyle>
            <a:lvl1pPr marL="107251" indent="-107251">
              <a:buClr>
                <a:srgbClr val="C00000"/>
              </a:buClr>
              <a:buFont typeface="Arial" pitchFamily="34" charset="0"/>
              <a:buChar char="•"/>
              <a:defRPr sz="1700" b="1"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1pPr>
            <a:lvl2pPr marL="219329" indent="-112081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2pPr>
            <a:lvl3pPr marL="326580" indent="-107251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3pPr>
            <a:lvl4pPr marL="438662" indent="-112081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4pPr>
            <a:lvl5pPr marL="545911" indent="-107251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8601407" y="4681719"/>
            <a:ext cx="472736" cy="273844"/>
          </a:xfrm>
        </p:spPr>
        <p:txBody>
          <a:bodyPr lIns="0" rIns="0"/>
          <a:lstStyle>
            <a:lvl1pPr algn="ctr">
              <a:defRPr sz="1300" i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" y="2"/>
            <a:ext cx="288924" cy="809625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257" tIns="37129" rIns="74257" bIns="37129" anchor="ctr"/>
          <a:lstStyle/>
          <a:p>
            <a:pPr algn="ctr" defTabSz="742579">
              <a:defRPr/>
            </a:pPr>
            <a:endParaRPr lang="ru-RU" sz="15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5596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82"/>
            <a:ext cx="7772400" cy="1021556"/>
          </a:xfrm>
        </p:spPr>
        <p:txBody>
          <a:bodyPr anchor="t"/>
          <a:lstStyle>
            <a:lvl1pPr algn="l">
              <a:defRPr sz="24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827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5653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480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307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134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6961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4788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2615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F8021-ED8C-4BDF-B535-680A6D8767B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105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4"/>
            <a:ext cx="4038601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1" y="1200154"/>
            <a:ext cx="4038601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65D7-EF62-48DF-8BE3-AABB744AD3D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37799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1" cy="3394472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1" y="1200151"/>
            <a:ext cx="4038601" cy="3394472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65D7-EF62-48DF-8BE3-AABB744AD3D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68867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8270" indent="0">
              <a:buNone/>
              <a:defRPr sz="1200" b="1"/>
            </a:lvl2pPr>
            <a:lvl3pPr marL="556538" indent="0">
              <a:buNone/>
              <a:defRPr sz="1100" b="1"/>
            </a:lvl3pPr>
            <a:lvl4pPr marL="834808" indent="0">
              <a:buNone/>
              <a:defRPr sz="1000" b="1"/>
            </a:lvl4pPr>
            <a:lvl5pPr marL="1113078" indent="0">
              <a:buNone/>
              <a:defRPr sz="1000" b="1"/>
            </a:lvl5pPr>
            <a:lvl6pPr marL="1391346" indent="0">
              <a:buNone/>
              <a:defRPr sz="1000" b="1"/>
            </a:lvl6pPr>
            <a:lvl7pPr marL="1669615" indent="0">
              <a:buNone/>
              <a:defRPr sz="1000" b="1"/>
            </a:lvl7pPr>
            <a:lvl8pPr marL="1947885" indent="0">
              <a:buNone/>
              <a:defRPr sz="1000" b="1"/>
            </a:lvl8pPr>
            <a:lvl9pPr marL="2226154" indent="0">
              <a:buNone/>
              <a:defRPr sz="10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8270" indent="0">
              <a:buNone/>
              <a:defRPr sz="1200" b="1"/>
            </a:lvl2pPr>
            <a:lvl3pPr marL="556538" indent="0">
              <a:buNone/>
              <a:defRPr sz="1100" b="1"/>
            </a:lvl3pPr>
            <a:lvl4pPr marL="834808" indent="0">
              <a:buNone/>
              <a:defRPr sz="1000" b="1"/>
            </a:lvl4pPr>
            <a:lvl5pPr marL="1113078" indent="0">
              <a:buNone/>
              <a:defRPr sz="1000" b="1"/>
            </a:lvl5pPr>
            <a:lvl6pPr marL="1391346" indent="0">
              <a:buNone/>
              <a:defRPr sz="1000" b="1"/>
            </a:lvl6pPr>
            <a:lvl7pPr marL="1669615" indent="0">
              <a:buNone/>
              <a:defRPr sz="1000" b="1"/>
            </a:lvl7pPr>
            <a:lvl8pPr marL="1947885" indent="0">
              <a:buNone/>
              <a:defRPr sz="1000" b="1"/>
            </a:lvl8pPr>
            <a:lvl9pPr marL="2226154" indent="0">
              <a:buNone/>
              <a:defRPr sz="10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3F9DB-885A-4D81-8D62-6BEB8B6A1F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0912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F9FE5-6402-411A-AFD6-F5FDF53EA1D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733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2D679-B1CE-4B80-B6F9-CAA5757C648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06135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9" y="204790"/>
            <a:ext cx="3008313" cy="871538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69" y="204805"/>
            <a:ext cx="5111751" cy="4389835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900"/>
            </a:lvl1pPr>
            <a:lvl2pPr marL="278270" indent="0">
              <a:buNone/>
              <a:defRPr sz="700"/>
            </a:lvl2pPr>
            <a:lvl3pPr marL="556538" indent="0">
              <a:buNone/>
              <a:defRPr sz="600"/>
            </a:lvl3pPr>
            <a:lvl4pPr marL="834808" indent="0">
              <a:buNone/>
              <a:defRPr sz="500"/>
            </a:lvl4pPr>
            <a:lvl5pPr marL="1113078" indent="0">
              <a:buNone/>
              <a:defRPr sz="500"/>
            </a:lvl5pPr>
            <a:lvl6pPr marL="1391346" indent="0">
              <a:buNone/>
              <a:defRPr sz="500"/>
            </a:lvl6pPr>
            <a:lvl7pPr marL="1669615" indent="0">
              <a:buNone/>
              <a:defRPr sz="500"/>
            </a:lvl7pPr>
            <a:lvl8pPr marL="1947885" indent="0">
              <a:buNone/>
              <a:defRPr sz="500"/>
            </a:lvl8pPr>
            <a:lvl9pPr marL="2226154" indent="0">
              <a:buNone/>
              <a:defRPr sz="5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78974-F02E-439E-80F3-43EB670DBF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16671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1900"/>
            </a:lvl1pPr>
            <a:lvl2pPr marL="278270" indent="0">
              <a:buNone/>
              <a:defRPr sz="1700"/>
            </a:lvl2pPr>
            <a:lvl3pPr marL="556538" indent="0">
              <a:buNone/>
              <a:defRPr sz="1500"/>
            </a:lvl3pPr>
            <a:lvl4pPr marL="834808" indent="0">
              <a:buNone/>
              <a:defRPr sz="1200"/>
            </a:lvl4pPr>
            <a:lvl5pPr marL="1113078" indent="0">
              <a:buNone/>
              <a:defRPr sz="1200"/>
            </a:lvl5pPr>
            <a:lvl6pPr marL="1391346" indent="0">
              <a:buNone/>
              <a:defRPr sz="1200"/>
            </a:lvl6pPr>
            <a:lvl7pPr marL="1669615" indent="0">
              <a:buNone/>
              <a:defRPr sz="1200"/>
            </a:lvl7pPr>
            <a:lvl8pPr marL="1947885" indent="0">
              <a:buNone/>
              <a:defRPr sz="1200"/>
            </a:lvl8pPr>
            <a:lvl9pPr marL="2226154" indent="0">
              <a:buNone/>
              <a:defRPr sz="12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19"/>
            <a:ext cx="5486400" cy="603647"/>
          </a:xfrm>
        </p:spPr>
        <p:txBody>
          <a:bodyPr/>
          <a:lstStyle>
            <a:lvl1pPr marL="0" indent="0">
              <a:buNone/>
              <a:defRPr sz="900"/>
            </a:lvl1pPr>
            <a:lvl2pPr marL="278270" indent="0">
              <a:buNone/>
              <a:defRPr sz="700"/>
            </a:lvl2pPr>
            <a:lvl3pPr marL="556538" indent="0">
              <a:buNone/>
              <a:defRPr sz="600"/>
            </a:lvl3pPr>
            <a:lvl4pPr marL="834808" indent="0">
              <a:buNone/>
              <a:defRPr sz="500"/>
            </a:lvl4pPr>
            <a:lvl5pPr marL="1113078" indent="0">
              <a:buNone/>
              <a:defRPr sz="500"/>
            </a:lvl5pPr>
            <a:lvl6pPr marL="1391346" indent="0">
              <a:buNone/>
              <a:defRPr sz="500"/>
            </a:lvl6pPr>
            <a:lvl7pPr marL="1669615" indent="0">
              <a:buNone/>
              <a:defRPr sz="500"/>
            </a:lvl7pPr>
            <a:lvl8pPr marL="1947885" indent="0">
              <a:buNone/>
              <a:defRPr sz="500"/>
            </a:lvl8pPr>
            <a:lvl9pPr marL="2226154" indent="0">
              <a:buNone/>
              <a:defRPr sz="5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A0A1B-D7B0-4C6E-90BC-42E0241C575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13171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DC856-7421-485F-B27B-F1912165AC0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3120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6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6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742706">
              <a:defRPr/>
            </a:pPr>
            <a:endParaRPr lang="ru-RU" sz="150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9668C-78C1-4B50-A238-56637A7CF59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39351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sz="quarter" idx="10" hasCustomPrompt="1"/>
          </p:nvPr>
        </p:nvSpPr>
        <p:spPr>
          <a:xfrm>
            <a:off x="459925" y="2967674"/>
            <a:ext cx="8211636" cy="9144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 ЧЕМ ВЫ РАССКАЖЕТЕ СЕГОДНЯ? </a:t>
            </a:r>
          </a:p>
        </p:txBody>
      </p:sp>
      <p:pic>
        <p:nvPicPr>
          <p:cNvPr id="6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169"/>
            <a:ext cx="9144000" cy="5142895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" y="628650"/>
            <a:ext cx="6762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 userDrawn="1"/>
        </p:nvSpPr>
        <p:spPr>
          <a:xfrm>
            <a:off x="2283074" y="1851670"/>
            <a:ext cx="4176464" cy="864096"/>
          </a:xfrm>
          <a:prstGeom prst="rect">
            <a:avLst/>
          </a:prstGeom>
        </p:spPr>
        <p:txBody>
          <a:bodyPr vert="horz" wrap="square" lIns="84718" tIns="42359" rIns="84718" bIns="42359" rtlCol="0" anchor="ctr">
            <a:noAutofit/>
          </a:bodyPr>
          <a:lstStyle/>
          <a:p>
            <a:pPr algn="ctr" defTabSz="847205">
              <a:spcBef>
                <a:spcPct val="0"/>
              </a:spcBef>
            </a:pPr>
            <a:r>
              <a:rPr lang="ru-RU" sz="1500" b="1" dirty="0">
                <a:solidFill>
                  <a:prstClr val="white"/>
                </a:solidFill>
              </a:rPr>
              <a:t>ФЕДЕРАЛЬНАЯ НАЛОГОВАЯ </a:t>
            </a:r>
            <a:br>
              <a:rPr lang="ru-RU" sz="1500" b="1" dirty="0">
                <a:solidFill>
                  <a:prstClr val="white"/>
                </a:solidFill>
              </a:rPr>
            </a:br>
            <a:r>
              <a:rPr lang="ru-RU" sz="1500" b="1" dirty="0">
                <a:solidFill>
                  <a:prstClr val="white"/>
                </a:solidFill>
              </a:rPr>
              <a:t>СЛУЖБА</a:t>
            </a:r>
          </a:p>
        </p:txBody>
      </p:sp>
    </p:spTree>
    <p:extLst>
      <p:ext uri="{BB962C8B-B14F-4D97-AF65-F5344CB8AC3E}">
        <p14:creationId xmlns:p14="http://schemas.microsoft.com/office/powerpoint/2010/main" val="108494138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44"/>
            <a:ext cx="6858000" cy="124182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74" indent="0" algn="ctr">
              <a:buNone/>
              <a:defRPr sz="1500"/>
            </a:lvl2pPr>
            <a:lvl3pPr marL="685747" indent="0" algn="ctr">
              <a:buNone/>
              <a:defRPr sz="1400"/>
            </a:lvl3pPr>
            <a:lvl4pPr marL="1028621" indent="0" algn="ctr">
              <a:buNone/>
              <a:defRPr sz="1200"/>
            </a:lvl4pPr>
            <a:lvl5pPr marL="1371494" indent="0" algn="ctr">
              <a:buNone/>
              <a:defRPr sz="1200"/>
            </a:lvl5pPr>
            <a:lvl6pPr marL="1714368" indent="0" algn="ctr">
              <a:buNone/>
              <a:defRPr sz="1200"/>
            </a:lvl6pPr>
            <a:lvl7pPr marL="2057241" indent="0" algn="ctr">
              <a:buNone/>
              <a:defRPr sz="1200"/>
            </a:lvl7pPr>
            <a:lvl8pPr marL="2400115" indent="0" algn="ctr">
              <a:buNone/>
              <a:defRPr sz="1200"/>
            </a:lvl8pPr>
            <a:lvl9pPr marL="2742989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D380-C941-480E-9AB9-FE70DDF806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70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8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563" indent="0">
              <a:buNone/>
              <a:defRPr sz="1500" b="1"/>
            </a:lvl2pPr>
            <a:lvl3pPr marL="685125" indent="0">
              <a:buNone/>
              <a:defRPr sz="1400" b="1"/>
            </a:lvl3pPr>
            <a:lvl4pPr marL="1027688" indent="0">
              <a:buNone/>
              <a:defRPr sz="1200" b="1"/>
            </a:lvl4pPr>
            <a:lvl5pPr marL="1370251" indent="0">
              <a:buNone/>
              <a:defRPr sz="1200" b="1"/>
            </a:lvl5pPr>
            <a:lvl6pPr marL="1712812" indent="0">
              <a:buNone/>
              <a:defRPr sz="1200" b="1"/>
            </a:lvl6pPr>
            <a:lvl7pPr marL="2055375" indent="0">
              <a:buNone/>
              <a:defRPr sz="1200" b="1"/>
            </a:lvl7pPr>
            <a:lvl8pPr marL="2397939" indent="0">
              <a:buNone/>
              <a:defRPr sz="1200" b="1"/>
            </a:lvl8pPr>
            <a:lvl9pPr marL="27405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8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563" indent="0">
              <a:buNone/>
              <a:defRPr sz="1500" b="1"/>
            </a:lvl2pPr>
            <a:lvl3pPr marL="685125" indent="0">
              <a:buNone/>
              <a:defRPr sz="1400" b="1"/>
            </a:lvl3pPr>
            <a:lvl4pPr marL="1027688" indent="0">
              <a:buNone/>
              <a:defRPr sz="1200" b="1"/>
            </a:lvl4pPr>
            <a:lvl5pPr marL="1370251" indent="0">
              <a:buNone/>
              <a:defRPr sz="1200" b="1"/>
            </a:lvl5pPr>
            <a:lvl6pPr marL="1712812" indent="0">
              <a:buNone/>
              <a:defRPr sz="1200" b="1"/>
            </a:lvl6pPr>
            <a:lvl7pPr marL="2055375" indent="0">
              <a:buNone/>
              <a:defRPr sz="1200" b="1"/>
            </a:lvl7pPr>
            <a:lvl8pPr marL="2397939" indent="0">
              <a:buNone/>
              <a:defRPr sz="1200" b="1"/>
            </a:lvl8pPr>
            <a:lvl9pPr marL="27405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3F9DB-885A-4D81-8D62-6BEB8B6A1F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3671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D380-C941-480E-9AB9-FE70DDF806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28088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7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62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49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6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4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98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D380-C941-480E-9AB9-FE70DDF806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66631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D380-C941-480E-9AB9-FE70DDF806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12810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4" indent="0">
              <a:buNone/>
              <a:defRPr sz="1500" b="1"/>
            </a:lvl2pPr>
            <a:lvl3pPr marL="685747" indent="0">
              <a:buNone/>
              <a:defRPr sz="1400" b="1"/>
            </a:lvl3pPr>
            <a:lvl4pPr marL="1028621" indent="0">
              <a:buNone/>
              <a:defRPr sz="1200" b="1"/>
            </a:lvl4pPr>
            <a:lvl5pPr marL="1371494" indent="0">
              <a:buNone/>
              <a:defRPr sz="1200" b="1"/>
            </a:lvl5pPr>
            <a:lvl6pPr marL="1714368" indent="0">
              <a:buNone/>
              <a:defRPr sz="1200" b="1"/>
            </a:lvl6pPr>
            <a:lvl7pPr marL="2057241" indent="0">
              <a:buNone/>
              <a:defRPr sz="1200" b="1"/>
            </a:lvl7pPr>
            <a:lvl8pPr marL="2400115" indent="0">
              <a:buNone/>
              <a:defRPr sz="1200" b="1"/>
            </a:lvl8pPr>
            <a:lvl9pPr marL="2742989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7" y="1260873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4" indent="0">
              <a:buNone/>
              <a:defRPr sz="1500" b="1"/>
            </a:lvl2pPr>
            <a:lvl3pPr marL="685747" indent="0">
              <a:buNone/>
              <a:defRPr sz="1400" b="1"/>
            </a:lvl3pPr>
            <a:lvl4pPr marL="1028621" indent="0">
              <a:buNone/>
              <a:defRPr sz="1200" b="1"/>
            </a:lvl4pPr>
            <a:lvl5pPr marL="1371494" indent="0">
              <a:buNone/>
              <a:defRPr sz="1200" b="1"/>
            </a:lvl5pPr>
            <a:lvl6pPr marL="1714368" indent="0">
              <a:buNone/>
              <a:defRPr sz="1200" b="1"/>
            </a:lvl6pPr>
            <a:lvl7pPr marL="2057241" indent="0">
              <a:buNone/>
              <a:defRPr sz="1200" b="1"/>
            </a:lvl7pPr>
            <a:lvl8pPr marL="2400115" indent="0">
              <a:buNone/>
              <a:defRPr sz="1200" b="1"/>
            </a:lvl8pPr>
            <a:lvl9pPr marL="2742989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7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D380-C941-480E-9AB9-FE70DDF806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73132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D380-C941-480E-9AB9-FE70DDF806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45662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D380-C941-480E-9AB9-FE70DDF806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60042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71" y="342900"/>
            <a:ext cx="2949177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2" y="740585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71" y="1543052"/>
            <a:ext cx="2949177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74" indent="0">
              <a:buNone/>
              <a:defRPr sz="1100"/>
            </a:lvl2pPr>
            <a:lvl3pPr marL="685747" indent="0">
              <a:buNone/>
              <a:defRPr sz="900"/>
            </a:lvl3pPr>
            <a:lvl4pPr marL="1028621" indent="0">
              <a:buNone/>
              <a:defRPr sz="800"/>
            </a:lvl4pPr>
            <a:lvl5pPr marL="1371494" indent="0">
              <a:buNone/>
              <a:defRPr sz="800"/>
            </a:lvl5pPr>
            <a:lvl6pPr marL="1714368" indent="0">
              <a:buNone/>
              <a:defRPr sz="800"/>
            </a:lvl6pPr>
            <a:lvl7pPr marL="2057241" indent="0">
              <a:buNone/>
              <a:defRPr sz="800"/>
            </a:lvl7pPr>
            <a:lvl8pPr marL="2400115" indent="0">
              <a:buNone/>
              <a:defRPr sz="800"/>
            </a:lvl8pPr>
            <a:lvl9pPr marL="2742989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D380-C941-480E-9AB9-FE70DDF806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8158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71" y="342900"/>
            <a:ext cx="2949177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2" y="740585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74" indent="0">
              <a:buNone/>
              <a:defRPr sz="2100"/>
            </a:lvl2pPr>
            <a:lvl3pPr marL="685747" indent="0">
              <a:buNone/>
              <a:defRPr sz="1800"/>
            </a:lvl3pPr>
            <a:lvl4pPr marL="1028621" indent="0">
              <a:buNone/>
              <a:defRPr sz="1500"/>
            </a:lvl4pPr>
            <a:lvl5pPr marL="1371494" indent="0">
              <a:buNone/>
              <a:defRPr sz="1500"/>
            </a:lvl5pPr>
            <a:lvl6pPr marL="1714368" indent="0">
              <a:buNone/>
              <a:defRPr sz="1500"/>
            </a:lvl6pPr>
            <a:lvl7pPr marL="2057241" indent="0">
              <a:buNone/>
              <a:defRPr sz="1500"/>
            </a:lvl7pPr>
            <a:lvl8pPr marL="2400115" indent="0">
              <a:buNone/>
              <a:defRPr sz="1500"/>
            </a:lvl8pPr>
            <a:lvl9pPr marL="2742989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71" y="1543052"/>
            <a:ext cx="2949177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74" indent="0">
              <a:buNone/>
              <a:defRPr sz="1100"/>
            </a:lvl2pPr>
            <a:lvl3pPr marL="685747" indent="0">
              <a:buNone/>
              <a:defRPr sz="900"/>
            </a:lvl3pPr>
            <a:lvl4pPr marL="1028621" indent="0">
              <a:buNone/>
              <a:defRPr sz="800"/>
            </a:lvl4pPr>
            <a:lvl5pPr marL="1371494" indent="0">
              <a:buNone/>
              <a:defRPr sz="800"/>
            </a:lvl5pPr>
            <a:lvl6pPr marL="1714368" indent="0">
              <a:buNone/>
              <a:defRPr sz="800"/>
            </a:lvl6pPr>
            <a:lvl7pPr marL="2057241" indent="0">
              <a:buNone/>
              <a:defRPr sz="800"/>
            </a:lvl7pPr>
            <a:lvl8pPr marL="2400115" indent="0">
              <a:buNone/>
              <a:defRPr sz="800"/>
            </a:lvl8pPr>
            <a:lvl9pPr marL="2742989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D380-C941-480E-9AB9-FE70DDF806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34245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D380-C941-480E-9AB9-FE70DDF806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97916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6"/>
            <a:ext cx="1971675" cy="43588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80" y="273846"/>
            <a:ext cx="5800725" cy="43588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D380-C941-480E-9AB9-FE70DDF806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164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F9FE5-6402-411A-AFD6-F5FDF53EA1D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17562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" y="1080"/>
            <a:ext cx="9142643" cy="5142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9"/>
          <p:cNvSpPr txBox="1">
            <a:spLocks noChangeArrowheads="1"/>
          </p:cNvSpPr>
          <p:nvPr userDrawn="1"/>
        </p:nvSpPr>
        <p:spPr bwMode="auto">
          <a:xfrm>
            <a:off x="5926767" y="3845477"/>
            <a:ext cx="923088" cy="282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1935" tIns="30968" rIns="61935" bIns="30968"/>
          <a:lstStyle>
            <a:lvl1pPr defTabSz="10414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defTabSz="10414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defTabSz="10414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defTabSz="10414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defTabSz="10414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08250" indent="-22225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65450" indent="-22225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2650" indent="-22225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79850" indent="-22225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ru-RU" altLang="ru-RU" sz="140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91" y="1205174"/>
            <a:ext cx="7320689" cy="3621939"/>
          </a:xfrm>
        </p:spPr>
        <p:txBody>
          <a:bodyPr/>
          <a:lstStyle>
            <a:lvl1pPr marL="246221" indent="0">
              <a:buFontTx/>
              <a:buNone/>
              <a:defRPr b="1">
                <a:latin typeface="+mj-lt"/>
              </a:defRPr>
            </a:lvl1pPr>
            <a:lvl2pPr marL="244070" indent="2159">
              <a:defRPr>
                <a:latin typeface="+mj-lt"/>
              </a:defRPr>
            </a:lvl2pPr>
            <a:lvl3pPr marL="425782" indent="-176334">
              <a:tabLst/>
              <a:defRPr>
                <a:latin typeface="+mj-lt"/>
              </a:defRPr>
            </a:lvl3pPr>
            <a:lvl4pPr marL="0" indent="244070">
              <a:lnSpc>
                <a:spcPts val="1224"/>
              </a:lnSpc>
              <a:spcBef>
                <a:spcPts val="272"/>
              </a:spcBef>
              <a:defRPr>
                <a:latin typeface="+mj-lt"/>
              </a:defRPr>
            </a:lvl4pPr>
            <a:lvl5pPr>
              <a:lnSpc>
                <a:spcPts val="1224"/>
              </a:lnSpc>
              <a:spcBef>
                <a:spcPts val="272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375823"/>
            <a:ext cx="7337192" cy="829352"/>
          </a:xfrm>
        </p:spPr>
        <p:txBody>
          <a:bodyPr/>
          <a:lstStyle>
            <a:lvl1pPr marL="0" marR="0" indent="0" defTabSz="7064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3700"/>
            </a:lvl1pPr>
          </a:lstStyle>
          <a:p>
            <a:pPr lvl="0"/>
            <a:r>
              <a:rPr lang="en-US" noProof="0" dirty="0"/>
              <a:t>Образец заголовка</a:t>
            </a:r>
            <a:endParaRPr lang="ru-RU" noProof="0" dirty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50882-61F9-42BD-B096-ACA4CE250D1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678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2D679-B1CE-4B80-B6F9-CAA5757C648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273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9" y="204790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69" y="204805"/>
            <a:ext cx="5111751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9" y="1076327"/>
            <a:ext cx="3008313" cy="3518298"/>
          </a:xfrm>
        </p:spPr>
        <p:txBody>
          <a:bodyPr/>
          <a:lstStyle>
            <a:lvl1pPr marL="0" indent="0">
              <a:buNone/>
              <a:defRPr sz="1100"/>
            </a:lvl1pPr>
            <a:lvl2pPr marL="342563" indent="0">
              <a:buNone/>
              <a:defRPr sz="900"/>
            </a:lvl2pPr>
            <a:lvl3pPr marL="685125" indent="0">
              <a:buNone/>
              <a:defRPr sz="800"/>
            </a:lvl3pPr>
            <a:lvl4pPr marL="1027688" indent="0">
              <a:buNone/>
              <a:defRPr sz="700"/>
            </a:lvl4pPr>
            <a:lvl5pPr marL="1370251" indent="0">
              <a:buNone/>
              <a:defRPr sz="700"/>
            </a:lvl5pPr>
            <a:lvl6pPr marL="1712812" indent="0">
              <a:buNone/>
              <a:defRPr sz="700"/>
            </a:lvl6pPr>
            <a:lvl7pPr marL="2055375" indent="0">
              <a:buNone/>
              <a:defRPr sz="700"/>
            </a:lvl7pPr>
            <a:lvl8pPr marL="2397939" indent="0">
              <a:buNone/>
              <a:defRPr sz="700"/>
            </a:lvl8pPr>
            <a:lvl9pPr marL="2740500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78974-F02E-439E-80F3-43EB670DBF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047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4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563" indent="0">
              <a:buNone/>
              <a:defRPr sz="2100"/>
            </a:lvl2pPr>
            <a:lvl3pPr marL="685125" indent="0">
              <a:buNone/>
              <a:defRPr sz="1800"/>
            </a:lvl3pPr>
            <a:lvl4pPr marL="1027688" indent="0">
              <a:buNone/>
              <a:defRPr sz="1500"/>
            </a:lvl4pPr>
            <a:lvl5pPr marL="1370251" indent="0">
              <a:buNone/>
              <a:defRPr sz="1500"/>
            </a:lvl5pPr>
            <a:lvl6pPr marL="1712812" indent="0">
              <a:buNone/>
              <a:defRPr sz="1500"/>
            </a:lvl6pPr>
            <a:lvl7pPr marL="2055375" indent="0">
              <a:buNone/>
              <a:defRPr sz="1500"/>
            </a:lvl7pPr>
            <a:lvl8pPr marL="2397939" indent="0">
              <a:buNone/>
              <a:defRPr sz="1500"/>
            </a:lvl8pPr>
            <a:lvl9pPr marL="2740500" indent="0">
              <a:buNone/>
              <a:defRPr sz="15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20"/>
            <a:ext cx="5486400" cy="603647"/>
          </a:xfrm>
        </p:spPr>
        <p:txBody>
          <a:bodyPr/>
          <a:lstStyle>
            <a:lvl1pPr marL="0" indent="0">
              <a:buNone/>
              <a:defRPr sz="1100"/>
            </a:lvl1pPr>
            <a:lvl2pPr marL="342563" indent="0">
              <a:buNone/>
              <a:defRPr sz="900"/>
            </a:lvl2pPr>
            <a:lvl3pPr marL="685125" indent="0">
              <a:buNone/>
              <a:defRPr sz="800"/>
            </a:lvl3pPr>
            <a:lvl4pPr marL="1027688" indent="0">
              <a:buNone/>
              <a:defRPr sz="700"/>
            </a:lvl4pPr>
            <a:lvl5pPr marL="1370251" indent="0">
              <a:buNone/>
              <a:defRPr sz="700"/>
            </a:lvl5pPr>
            <a:lvl6pPr marL="1712812" indent="0">
              <a:buNone/>
              <a:defRPr sz="700"/>
            </a:lvl6pPr>
            <a:lvl7pPr marL="2055375" indent="0">
              <a:buNone/>
              <a:defRPr sz="700"/>
            </a:lvl7pPr>
            <a:lvl8pPr marL="2397939" indent="0">
              <a:buNone/>
              <a:defRPr sz="700"/>
            </a:lvl8pPr>
            <a:lvl9pPr marL="2740500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1" y="4767270"/>
            <a:ext cx="2133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3" y="4767270"/>
            <a:ext cx="2895600" cy="273844"/>
          </a:xfrm>
          <a:prstGeom prst="rect">
            <a:avLst/>
          </a:prstGeom>
        </p:spPr>
        <p:txBody>
          <a:bodyPr lIns="65715" tIns="32858" rIns="65715" bIns="3285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A0A1B-D7B0-4C6E-90BC-42E0241C575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413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2.gif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6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Заголовок 1"/>
          <p:cNvSpPr>
            <a:spLocks noGrp="1"/>
          </p:cNvSpPr>
          <p:nvPr>
            <p:ph type="title"/>
          </p:nvPr>
        </p:nvSpPr>
        <p:spPr bwMode="auto">
          <a:xfrm>
            <a:off x="573090" y="83349"/>
            <a:ext cx="8113712" cy="684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2858" rIns="0" bIns="328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246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022752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5715" tIns="32858" rIns="65715" bIns="328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70"/>
            <a:ext cx="2133600" cy="273844"/>
          </a:xfrm>
          <a:prstGeom prst="rect">
            <a:avLst/>
          </a:prstGeom>
        </p:spPr>
        <p:txBody>
          <a:bodyPr vert="horz" lIns="65715" tIns="32858" rIns="65715" bIns="32858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0C75FB-29DB-479D-90FD-07DD74D6740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2469" name="Рисунок 6"/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91513" y="83361"/>
            <a:ext cx="1052513" cy="789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573126" y="831062"/>
            <a:ext cx="7418387" cy="41673"/>
          </a:xfrm>
          <a:prstGeom prst="rect">
            <a:avLst/>
          </a:prstGeom>
          <a:solidFill>
            <a:srgbClr val="268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14" tIns="34257" rIns="68514" bIns="34257" anchor="ctr"/>
          <a:lstStyle/>
          <a:p>
            <a:pPr algn="ctr">
              <a:defRPr/>
            </a:pPr>
            <a:endParaRPr lang="ru-RU" sz="1400">
              <a:solidFill>
                <a:prstClr val="white"/>
              </a:solidFill>
            </a:endParaRPr>
          </a:p>
        </p:txBody>
      </p:sp>
      <p:pic>
        <p:nvPicPr>
          <p:cNvPr id="62471" name="Объект 3"/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017300"/>
            <a:ext cx="9144000" cy="126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3630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5pPr>
      <a:lvl6pPr marL="342563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6pPr>
      <a:lvl7pPr marL="685125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7pPr>
      <a:lvl8pPr marL="1027688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8pPr>
      <a:lvl9pPr marL="1370251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56922" indent="-2569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6664" indent="-21410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6406" indent="-1712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98970" indent="-1712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1532" indent="-1712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4095" indent="-171282" algn="l" defTabSz="68512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6656" indent="-171282" algn="l" defTabSz="68512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69219" indent="-171282" algn="l" defTabSz="68512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1783" indent="-171282" algn="l" defTabSz="685125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563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125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7688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0251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2812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5375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7939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0500" algn="l" defTabSz="68512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 bwMode="auto">
          <a:xfrm>
            <a:off x="572715" y="83346"/>
            <a:ext cx="8114109" cy="684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32858" rIns="0" bIns="328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09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022762"/>
            <a:ext cx="8229600" cy="339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5715" tIns="32858" rIns="65715" bIns="328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wrap="square" lIns="65715" tIns="32858" rIns="65715" bIns="3285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700">
                <a:solidFill>
                  <a:srgbClr val="898989"/>
                </a:solidFill>
              </a:defRPr>
            </a:lvl1pPr>
          </a:lstStyle>
          <a:p>
            <a:pPr defTabSz="557030" fontAlgn="base">
              <a:spcBef>
                <a:spcPct val="0"/>
              </a:spcBef>
              <a:spcAft>
                <a:spcPct val="0"/>
              </a:spcAft>
              <a:defRPr/>
            </a:pPr>
            <a:fld id="{00905F5D-8C4F-4F67-8F20-5E724ADABA88}" type="slidenum">
              <a:rPr lang="ru-RU" altLang="ru-RU" smtClean="0"/>
              <a:pPr defTabSz="55703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/>
          </a:p>
        </p:txBody>
      </p:sp>
      <p:pic>
        <p:nvPicPr>
          <p:cNvPr id="4101" name="Рисунок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475" y="83359"/>
            <a:ext cx="1052512" cy="789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572691" y="831056"/>
            <a:ext cx="7418784" cy="41673"/>
          </a:xfrm>
          <a:prstGeom prst="rect">
            <a:avLst/>
          </a:prstGeom>
          <a:solidFill>
            <a:srgbClr val="268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5653" tIns="27826" rIns="55653" bIns="27826" anchor="ctr"/>
          <a:lstStyle/>
          <a:p>
            <a:pPr algn="ctr" defTabSz="557030">
              <a:defRPr/>
            </a:pPr>
            <a:endParaRPr lang="ru-RU" sz="1100">
              <a:solidFill>
                <a:prstClr val="white"/>
              </a:solidFill>
            </a:endParaRPr>
          </a:p>
        </p:txBody>
      </p:sp>
      <p:pic>
        <p:nvPicPr>
          <p:cNvPr id="4103" name="Объект 3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17294"/>
            <a:ext cx="9144000" cy="126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572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9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5pPr>
      <a:lvl6pPr marL="278256" algn="l" rtl="0" fontAlgn="base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6pPr>
      <a:lvl7pPr marL="556511" algn="l" rtl="0" fontAlgn="base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7pPr>
      <a:lvl8pPr marL="834766" algn="l" rtl="0" fontAlgn="base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8pPr>
      <a:lvl9pPr marL="1113022" algn="l" rtl="0" fontAlgn="base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07919" indent="-20791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1620" indent="-17310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95321" indent="-1382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3835" indent="-1382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1383" indent="-1382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0404" indent="-139128" algn="l" defTabSz="556511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08660" indent="-139128" algn="l" defTabSz="556511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86915" indent="-139128" algn="l" defTabSz="556511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65171" indent="-139128" algn="l" defTabSz="556511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5651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78256" algn="l" defTabSz="55651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56511" algn="l" defTabSz="55651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34766" algn="l" defTabSz="55651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13022" algn="l" defTabSz="55651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91277" algn="l" defTabSz="55651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69531" algn="l" defTabSz="55651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788" algn="l" defTabSz="55651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26042" algn="l" defTabSz="55651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572715" y="83346"/>
            <a:ext cx="8114109" cy="684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32858" rIns="0" bIns="328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022762"/>
            <a:ext cx="8229600" cy="339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5715" tIns="32858" rIns="65715" bIns="328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wrap="square" lIns="65715" tIns="32858" rIns="65715" bIns="3285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700">
                <a:solidFill>
                  <a:srgbClr val="898989"/>
                </a:solidFill>
              </a:defRPr>
            </a:lvl1pPr>
          </a:lstStyle>
          <a:p>
            <a:pPr defTabSz="557030" fontAlgn="base">
              <a:spcBef>
                <a:spcPct val="0"/>
              </a:spcBef>
              <a:spcAft>
                <a:spcPct val="0"/>
              </a:spcAft>
              <a:defRPr/>
            </a:pPr>
            <a:fld id="{A7D2D94E-558B-452D-B921-48D8C1C25BC7}" type="slidenum">
              <a:rPr lang="ru-RU" altLang="ru-RU" smtClean="0"/>
              <a:pPr defTabSz="55703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/>
          </a:p>
        </p:txBody>
      </p:sp>
      <p:pic>
        <p:nvPicPr>
          <p:cNvPr id="2053" name="Рисунок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475" y="83359"/>
            <a:ext cx="1052512" cy="789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572691" y="831056"/>
            <a:ext cx="7418784" cy="41673"/>
          </a:xfrm>
          <a:prstGeom prst="rect">
            <a:avLst/>
          </a:prstGeom>
          <a:solidFill>
            <a:srgbClr val="268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5653" tIns="27826" rIns="55653" bIns="27826" anchor="ctr"/>
          <a:lstStyle/>
          <a:p>
            <a:pPr algn="ctr" defTabSz="557030">
              <a:defRPr/>
            </a:pPr>
            <a:endParaRPr lang="ru-RU" sz="1100">
              <a:solidFill>
                <a:prstClr val="white"/>
              </a:solidFill>
            </a:endParaRPr>
          </a:p>
        </p:txBody>
      </p:sp>
      <p:pic>
        <p:nvPicPr>
          <p:cNvPr id="2055" name="Объект 3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17294"/>
            <a:ext cx="9144000" cy="126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2767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9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5pPr>
      <a:lvl6pPr marL="278263" algn="l" rtl="0" fontAlgn="base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6pPr>
      <a:lvl7pPr marL="556524" algn="l" rtl="0" fontAlgn="base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7pPr>
      <a:lvl8pPr marL="834786" algn="l" rtl="0" fontAlgn="base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8pPr>
      <a:lvl9pPr marL="1113050" algn="l" rtl="0" fontAlgn="base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07919" indent="-20791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1620" indent="-17310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95321" indent="-1382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3835" indent="-1382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1383" indent="-1382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0443" indent="-139131" algn="l" defTabSz="556524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08704" indent="-139131" algn="l" defTabSz="556524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86967" indent="-139131" algn="l" defTabSz="556524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65230" indent="-139131" algn="l" defTabSz="556524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56524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78263" algn="l" defTabSz="556524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56524" algn="l" defTabSz="556524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34786" algn="l" defTabSz="556524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13050" algn="l" defTabSz="556524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91311" algn="l" defTabSz="556524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69573" algn="l" defTabSz="556524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837" algn="l" defTabSz="556524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26098" algn="l" defTabSz="556524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Заголовок 1"/>
          <p:cNvSpPr>
            <a:spLocks noGrp="1"/>
          </p:cNvSpPr>
          <p:nvPr>
            <p:ph type="title"/>
          </p:nvPr>
        </p:nvSpPr>
        <p:spPr bwMode="auto">
          <a:xfrm>
            <a:off x="573090" y="83349"/>
            <a:ext cx="8113712" cy="684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2858" rIns="0" bIns="328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6246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022750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5715" tIns="32858" rIns="65715" bIns="328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70"/>
            <a:ext cx="2133600" cy="273844"/>
          </a:xfrm>
          <a:prstGeom prst="rect">
            <a:avLst/>
          </a:prstGeom>
        </p:spPr>
        <p:txBody>
          <a:bodyPr vert="horz" lIns="65715" tIns="32858" rIns="65715" bIns="32858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7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742706">
              <a:defRPr/>
            </a:pPr>
            <a:fld id="{500C75FB-29DB-479D-90FD-07DD74D6740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742706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2469" name="Рисунок 6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991512" y="83361"/>
            <a:ext cx="1052513" cy="789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573125" y="831064"/>
            <a:ext cx="7418387" cy="41672"/>
          </a:xfrm>
          <a:prstGeom prst="rect">
            <a:avLst/>
          </a:prstGeom>
          <a:solidFill>
            <a:srgbClr val="268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5653" tIns="27826" rIns="55653" bIns="27826" anchor="ctr"/>
          <a:lstStyle/>
          <a:p>
            <a:pPr algn="ctr" defTabSz="742706">
              <a:defRPr/>
            </a:pPr>
            <a:endParaRPr lang="ru-RU" sz="1100">
              <a:solidFill>
                <a:prstClr val="white"/>
              </a:solidFill>
            </a:endParaRPr>
          </a:p>
        </p:txBody>
      </p:sp>
      <p:pic>
        <p:nvPicPr>
          <p:cNvPr id="62471" name="Объект 3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5017300"/>
            <a:ext cx="9144000" cy="126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7744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9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5pPr>
      <a:lvl6pPr marL="278270" algn="l" rtl="0" fontAlgn="base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6pPr>
      <a:lvl7pPr marL="556538" algn="l" rtl="0" fontAlgn="base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7pPr>
      <a:lvl8pPr marL="834808" algn="l" rtl="0" fontAlgn="base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8pPr>
      <a:lvl9pPr marL="1113078" algn="l" rtl="0" fontAlgn="base">
        <a:spcBef>
          <a:spcPct val="0"/>
        </a:spcBef>
        <a:spcAft>
          <a:spcPct val="0"/>
        </a:spcAft>
        <a:defRPr sz="19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08702" indent="-20870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2187" indent="-17392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95673" indent="-13913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3943" indent="-13913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2211" indent="-13913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0481" indent="-139135" algn="l" defTabSz="556538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08750" indent="-139135" algn="l" defTabSz="556538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87019" indent="-139135" algn="l" defTabSz="556538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65289" indent="-139135" algn="l" defTabSz="556538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5653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78270" algn="l" defTabSz="55653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56538" algn="l" defTabSz="55653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34808" algn="l" defTabSz="55653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13078" algn="l" defTabSz="55653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91346" algn="l" defTabSz="55653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69615" algn="l" defTabSz="55653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885" algn="l" defTabSz="55653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26154" algn="l" defTabSz="55653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5773" tIns="32886" rIns="65773" bIns="32886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5773" tIns="32886" rIns="65773" bIns="32886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65773" tIns="32886" rIns="65773" bIns="32886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65773" tIns="32886" rIns="65773" bIns="32886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65773" tIns="32886" rIns="65773" bIns="32886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00C75FB-29DB-479D-90FD-07DD74D6740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03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00" r:id="rId12"/>
  </p:sldLayoutIdLst>
  <p:hf hdr="0" ftr="0" dt="0"/>
  <p:txStyles>
    <p:titleStyle>
      <a:lvl1pPr algn="l" defTabSz="685747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37" indent="-171437" algn="l" defTabSz="68574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10" indent="-171437" algn="l" defTabSz="68574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84" indent="-171437" algn="l" defTabSz="68574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58" indent="-171437" algn="l" defTabSz="68574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31" indent="-171437" algn="l" defTabSz="68574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05" indent="-171437" algn="l" defTabSz="68574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78" indent="-171437" algn="l" defTabSz="68574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1" indent="-171437" algn="l" defTabSz="68574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25" indent="-171437" algn="l" defTabSz="68574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4" algn="l" defTabSz="68574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7" algn="l" defTabSz="68574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1" algn="l" defTabSz="68574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4" algn="l" defTabSz="68574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68" algn="l" defTabSz="68574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1" algn="l" defTabSz="68574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15" algn="l" defTabSz="68574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89" algn="l" defTabSz="68574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0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386186" y="51252"/>
            <a:ext cx="8239959" cy="6836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2760" rIns="0" bIns="3276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pc="-1" dirty="0" smtClean="0">
                <a:solidFill>
                  <a:srgbClr val="000000"/>
                </a:solidFill>
              </a:rPr>
              <a:t>ЛИЦА, ВЫПОЛНЯЮЩИЕ ЗАДАЧИ В ПЕРИОД ПРОВЕДЕНИЯ </a:t>
            </a:r>
            <a:r>
              <a:rPr lang="ru-RU" sz="1600" b="1" spc="-1" dirty="0">
                <a:solidFill>
                  <a:srgbClr val="000000"/>
                </a:solidFill>
              </a:rPr>
              <a:t>СВО, </a:t>
            </a:r>
            <a:r>
              <a:rPr lang="ru-RU" sz="1600" b="1" spc="-1" dirty="0" smtClean="0">
                <a:solidFill>
                  <a:srgbClr val="000000"/>
                </a:solidFill>
              </a:rPr>
              <a:t>И ИХ БЛИЗКИЕ ОСВОБОЖДЕНЫ ОТ УПЛАТЫ ИМУЩЕСТВЕННЫХ НАЛОГОВ В 2024 ГОДУ</a:t>
            </a:r>
          </a:p>
        </p:txBody>
      </p:sp>
      <p:sp>
        <p:nvSpPr>
          <p:cNvPr id="95" name="CustomShape 3"/>
          <p:cNvSpPr/>
          <p:nvPr/>
        </p:nvSpPr>
        <p:spPr>
          <a:xfrm>
            <a:off x="2081880" y="1782000"/>
            <a:ext cx="6404760" cy="347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7"/>
          <p:cNvSpPr/>
          <p:nvPr/>
        </p:nvSpPr>
        <p:spPr>
          <a:xfrm rot="10973978">
            <a:off x="8650705" y="3918769"/>
            <a:ext cx="493294" cy="9834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endParaRPr lang="ru-RU" sz="1200" b="1" strike="noStrike" spc="-1" dirty="0" smtClean="0">
              <a:solidFill>
                <a:srgbClr val="000000"/>
              </a:solidFill>
              <a:latin typeface="Calibri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ru-RU" sz="1200" b="1" strike="noStrike" spc="-1" dirty="0" smtClean="0">
              <a:solidFill>
                <a:srgbClr val="000000"/>
              </a:solidFill>
              <a:latin typeface="Calibri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ru-RU" sz="1100" b="1" strike="noStrike" spc="-1" dirty="0" smtClean="0">
              <a:solidFill>
                <a:srgbClr val="000000"/>
              </a:solidFill>
              <a:latin typeface="Calibri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ru-RU" sz="1100" b="1" strike="noStrike" spc="-1" dirty="0" smtClean="0">
              <a:solidFill>
                <a:srgbClr val="000000"/>
              </a:solidFill>
              <a:latin typeface="Calibri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ru-RU" sz="1200" b="0" strike="noStrike" spc="-1" dirty="0">
              <a:latin typeface="XO Orie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6624" y="2565247"/>
            <a:ext cx="2057188" cy="2114329"/>
          </a:xfrm>
          <a:prstGeom prst="rect">
            <a:avLst/>
          </a:prstGeom>
        </p:spPr>
      </p:pic>
      <p:sp>
        <p:nvSpPr>
          <p:cNvPr id="35" name="Прямоугольник 34"/>
          <p:cNvSpPr/>
          <p:nvPr/>
        </p:nvSpPr>
        <p:spPr>
          <a:xfrm>
            <a:off x="386186" y="633867"/>
            <a:ext cx="4459898" cy="1415772"/>
          </a:xfrm>
          <a:prstGeom prst="rect">
            <a:avLst/>
          </a:prstGeom>
        </p:spPr>
        <p:txBody>
          <a:bodyPr wrap="square" rtlCol="0" anchor="ctr">
            <a:spAutoFit/>
          </a:bodyPr>
          <a:lstStyle/>
          <a:p>
            <a:pPr eaLnBrk="1" hangingPunct="1">
              <a:spcBef>
                <a:spcPts val="0"/>
              </a:spcBef>
            </a:pPr>
            <a:r>
              <a:rPr lang="ru-RU" b="1" dirty="0" smtClean="0">
                <a:solidFill>
                  <a:srgbClr val="005AA9"/>
                </a:solidFill>
              </a:rPr>
              <a:t>К РОДСТВЕННИКАМ УЧАСТКИКА СВО ОТНОСЯТСЯ:</a:t>
            </a:r>
          </a:p>
          <a:p>
            <a:pPr marL="285750" indent="-285750" eaLnBrk="1" hangingPunct="1">
              <a:spcBef>
                <a:spcPts val="0"/>
              </a:spcBef>
              <a:buFont typeface="Arial" pitchFamily="34" charset="0"/>
              <a:buChar char="•"/>
            </a:pPr>
            <a:r>
              <a:rPr lang="ru-RU" sz="1200" b="1" dirty="0" smtClean="0">
                <a:solidFill>
                  <a:srgbClr val="005AA9"/>
                </a:solidFill>
                <a:latin typeface="+mj-lt"/>
              </a:rPr>
              <a:t>СУПРУГ (СУПРУГА);</a:t>
            </a:r>
          </a:p>
          <a:p>
            <a:pPr marL="285750" indent="-285750" eaLnBrk="1" hangingPunct="1">
              <a:spcBef>
                <a:spcPts val="0"/>
              </a:spcBef>
              <a:buFont typeface="Arial" pitchFamily="34" charset="0"/>
              <a:buChar char="•"/>
            </a:pPr>
            <a:r>
              <a:rPr lang="ru-RU" sz="1200" b="1" dirty="0" smtClean="0">
                <a:solidFill>
                  <a:srgbClr val="005AA9"/>
                </a:solidFill>
                <a:latin typeface="+mj-lt"/>
              </a:rPr>
              <a:t>НЕСОВЕРШЕННОЛЕТНИЕ ДЕТИ;</a:t>
            </a:r>
          </a:p>
          <a:p>
            <a:pPr marL="285750" indent="-285750" eaLnBrk="1" hangingPunct="1">
              <a:spcBef>
                <a:spcPts val="0"/>
              </a:spcBef>
              <a:buFont typeface="Arial" pitchFamily="34" charset="0"/>
              <a:buChar char="•"/>
            </a:pPr>
            <a:r>
              <a:rPr lang="ru-RU" sz="1200" b="1" dirty="0" smtClean="0">
                <a:solidFill>
                  <a:srgbClr val="005AA9"/>
                </a:solidFill>
                <a:latin typeface="+mj-lt"/>
              </a:rPr>
              <a:t>ДЕТИ СТАРШЕ 18 ЛЕТ – ИНВАЛИДЫ С ДЕТСТВА; </a:t>
            </a:r>
          </a:p>
          <a:p>
            <a:pPr marL="285750" indent="-285750" eaLnBrk="1" hangingPunct="1">
              <a:spcBef>
                <a:spcPts val="0"/>
              </a:spcBef>
              <a:buFont typeface="Arial" pitchFamily="34" charset="0"/>
              <a:buChar char="•"/>
            </a:pPr>
            <a:r>
              <a:rPr lang="ru-RU" sz="1200" b="1" dirty="0" smtClean="0">
                <a:solidFill>
                  <a:srgbClr val="005AA9"/>
                </a:solidFill>
                <a:latin typeface="+mj-lt"/>
              </a:rPr>
              <a:t>ДЕТИ В ВОЗРАСТЕ ДО 23 ЛЕТ НА ОЧНОМ ОБУЧЕНИИ;</a:t>
            </a:r>
          </a:p>
          <a:p>
            <a:pPr marL="285750" indent="-285750" eaLnBrk="1" hangingPunct="1">
              <a:spcBef>
                <a:spcPts val="0"/>
              </a:spcBef>
              <a:buFont typeface="Arial" pitchFamily="34" charset="0"/>
              <a:buChar char="•"/>
            </a:pPr>
            <a:r>
              <a:rPr lang="ru-RU" sz="1200" b="1" dirty="0" smtClean="0">
                <a:solidFill>
                  <a:srgbClr val="005AA9"/>
                </a:solidFill>
                <a:latin typeface="+mj-lt"/>
              </a:rPr>
              <a:t>ЛИЦА, НАХОДЯЩИЕСЯ НА ИЖДИВЕНИИ;</a:t>
            </a:r>
          </a:p>
          <a:p>
            <a:pPr marL="285750" indent="-285750" eaLnBrk="1" hangingPunct="1">
              <a:spcBef>
                <a:spcPts val="0"/>
              </a:spcBef>
              <a:buFont typeface="Arial" pitchFamily="34" charset="0"/>
              <a:buChar char="•"/>
            </a:pPr>
            <a:r>
              <a:rPr lang="ru-RU" sz="1200" b="1" dirty="0" smtClean="0">
                <a:solidFill>
                  <a:srgbClr val="005AA9"/>
                </a:solidFill>
                <a:latin typeface="+mj-lt"/>
              </a:rPr>
              <a:t>РОДИТЕЛЕЙ </a:t>
            </a:r>
            <a:r>
              <a:rPr lang="ru-RU" sz="1200" b="1" u="sng" dirty="0" smtClean="0">
                <a:solidFill>
                  <a:srgbClr val="005AA9"/>
                </a:solidFill>
                <a:latin typeface="+mj-lt"/>
              </a:rPr>
              <a:t>(ПРИМИНИТЕЛЬНО К ТРАНСПОРТНОМУ НАЛОГУ)</a:t>
            </a:r>
            <a:r>
              <a:rPr lang="ru-RU" sz="1200" b="1" dirty="0" smtClean="0">
                <a:solidFill>
                  <a:srgbClr val="005AA9"/>
                </a:solidFill>
                <a:latin typeface="+mj-lt"/>
              </a:rPr>
              <a:t>.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4775932" y="807702"/>
            <a:ext cx="1993260" cy="830997"/>
          </a:xfrm>
          <a:prstGeom prst="rect">
            <a:avLst/>
          </a:prstGeom>
        </p:spPr>
        <p:txBody>
          <a:bodyPr wrap="square" rtlCol="0" anchor="ctr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95 % </a:t>
            </a:r>
            <a:r>
              <a:rPr lang="ru-RU" b="1" dirty="0" smtClean="0">
                <a:solidFill>
                  <a:srgbClr val="0070C0"/>
                </a:solidFill>
              </a:rPr>
              <a:t>ЛЬГОТ ПРЕДОСТАВЛЯЮТСЯ БЕЗЗАЯВИТЕЛЬНО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769192" y="775039"/>
            <a:ext cx="2068268" cy="1569660"/>
          </a:xfrm>
          <a:prstGeom prst="rect">
            <a:avLst/>
          </a:prstGeom>
        </p:spPr>
        <p:txBody>
          <a:bodyPr wrap="square" rtlCol="0" anchor="ctr">
            <a:spAutoFit/>
          </a:bodyPr>
          <a:lstStyle/>
          <a:p>
            <a:r>
              <a:rPr lang="ru-RU" sz="1200" b="1" dirty="0" smtClean="0">
                <a:solidFill>
                  <a:srgbClr val="C00000"/>
                </a:solidFill>
              </a:rPr>
              <a:t>НАЛОГОПЛАТЕЛЬЩИК ВПРАВЕ САМОСТОЯТЕЛЬНО ЗАЯВИТЬ О ЛЬГОТЕ: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В ЛИЧНОМ КАБИНЕТЕ НАЛОГОПЛАТЕЛЬЩИКА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В ОТДЕЛЕ МФЦ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В ОФИСЕ НАЛОГОВОЙ СЛУЖБЫ</a:t>
            </a:r>
            <a:endParaRPr lang="ru-RU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10" y="2049639"/>
            <a:ext cx="1335092" cy="667546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084" y="2012193"/>
            <a:ext cx="1431563" cy="817003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065" y="2029740"/>
            <a:ext cx="1404908" cy="74105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474" y="2717183"/>
            <a:ext cx="571764" cy="401933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588" y="2737447"/>
            <a:ext cx="571764" cy="401933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983" y="2731699"/>
            <a:ext cx="571764" cy="401933"/>
          </a:xfrm>
          <a:prstGeom prst="rect">
            <a:avLst/>
          </a:prstGeom>
        </p:spPr>
      </p:pic>
      <p:sp>
        <p:nvSpPr>
          <p:cNvPr id="44" name="Прямоугольник 43"/>
          <p:cNvSpPr/>
          <p:nvPr/>
        </p:nvSpPr>
        <p:spPr>
          <a:xfrm>
            <a:off x="4613156" y="3235407"/>
            <a:ext cx="2029630" cy="815608"/>
          </a:xfrm>
          <a:prstGeom prst="rect">
            <a:avLst/>
          </a:prstGeom>
        </p:spPr>
        <p:txBody>
          <a:bodyPr wrap="square" rtlCol="0" anchor="ctr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ЖИЛОЙ ДОМ</a:t>
            </a:r>
          </a:p>
          <a:p>
            <a:pPr algn="ctr"/>
            <a:r>
              <a:rPr lang="ru-RU" sz="11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КВАРТИРА (КОМНАТА</a:t>
            </a:r>
            <a:r>
              <a:rPr lang="ru-RU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pPr algn="ctr"/>
            <a:r>
              <a:rPr lang="ru-RU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ГАРАЖ (МАШИНО-МЕСТО)</a:t>
            </a:r>
            <a:endParaRPr lang="ru-RU" sz="11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ru-RU" dirty="0" smtClean="0">
              <a:latin typeface="+mj-lt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975" y="4597567"/>
            <a:ext cx="1702706" cy="44170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454" y="4514410"/>
            <a:ext cx="1912905" cy="533834"/>
          </a:xfrm>
          <a:prstGeom prst="rect">
            <a:avLst/>
          </a:prstGeom>
        </p:spPr>
      </p:pic>
      <p:sp>
        <p:nvSpPr>
          <p:cNvPr id="8" name="Стрелка вправо 7"/>
          <p:cNvSpPr/>
          <p:nvPr/>
        </p:nvSpPr>
        <p:spPr>
          <a:xfrm>
            <a:off x="3769352" y="4738743"/>
            <a:ext cx="252811" cy="13662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76216" y="3286985"/>
            <a:ext cx="2221817" cy="1477328"/>
          </a:xfrm>
          <a:prstGeom prst="rect">
            <a:avLst/>
          </a:prstGeom>
        </p:spPr>
        <p:txBody>
          <a:bodyPr wrap="square" rtlCol="0" anchor="ctr">
            <a:spAutoFit/>
          </a:bodyPr>
          <a:lstStyle/>
          <a:p>
            <a:pPr algn="just"/>
            <a:r>
              <a:rPr lang="ru-RU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ЗА ОДНО ТРАНСПОРТНОЕ СРЕДСТВО (ЗА ИСКЛЮЧЕНИЕМ АВТОМОБИЛЕЙ ЛЕКГОВЫХ) ДО 150 Л.С.</a:t>
            </a:r>
          </a:p>
          <a:p>
            <a:pPr algn="just"/>
            <a:endParaRPr lang="ru-RU" sz="1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r>
              <a:rPr lang="ru-RU" sz="1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ЗА </a:t>
            </a:r>
            <a:r>
              <a:rPr lang="ru-RU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ОДИН АВТОМОБИЛЬ ЛЕГКОВОЙ</a:t>
            </a:r>
            <a:endParaRPr lang="ru-RU" sz="1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r>
              <a:rPr lang="ru-RU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ДО </a:t>
            </a:r>
            <a:r>
              <a:rPr lang="ru-RU" sz="1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150 Л.С</a:t>
            </a:r>
            <a:r>
              <a:rPr lang="ru-RU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ИЛИ ОПЛАТА РАЗНИЦЫ МОЩНОСТИ ДВИГАТЕЛЯ И ОГРАНИЧЕННОГО ПОКАЗАТЕЛЯ 150 Л.С.</a:t>
            </a:r>
            <a:endParaRPr lang="ru-RU" sz="1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580425" y="3286985"/>
            <a:ext cx="2032731" cy="861774"/>
          </a:xfrm>
          <a:prstGeom prst="rect">
            <a:avLst/>
          </a:prstGeom>
        </p:spPr>
        <p:txBody>
          <a:bodyPr wrap="square" rtlCol="0" anchor="ctr">
            <a:spAutoFit/>
          </a:bodyPr>
          <a:lstStyle/>
          <a:p>
            <a:pPr algn="just"/>
            <a:r>
              <a:rPr lang="ru-RU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УСТАНАВЛИВАЕТСЯ НОРМАТИВНЫМИ ПРАВОВЫМИ АКТАМИ ПРЕДСТАВИТЕЛЬНЫХ ОРГАНОВ МУНИЦИПАЛЬНЫХ ОБРАЗОВАНИЙ</a:t>
            </a:r>
            <a:endParaRPr lang="ru-RU" sz="1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610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algn="ctr" eaLnBrk="1" hangingPunct="1">
          <a:spcBef>
            <a:spcPts val="0"/>
          </a:spcBef>
          <a:defRPr b="1" dirty="0" smtClean="0">
            <a:solidFill>
              <a:srgbClr val="009900"/>
            </a:solidFill>
            <a:latin typeface="Arial Narrow" pitchFamily="34" charset="0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7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algn="ctr" eaLnBrk="1" hangingPunct="1">
          <a:spcBef>
            <a:spcPts val="0"/>
          </a:spcBef>
          <a:defRPr b="1" dirty="0" smtClean="0">
            <a:solidFill>
              <a:srgbClr val="009900"/>
            </a:solidFill>
            <a:latin typeface="Arial Narrow" pitchFamily="34" charset="0"/>
          </a:defRPr>
        </a:defPPr>
      </a:lstStyle>
    </a:spDef>
  </a:objectDefaults>
  <a:extraClrSchemeLst/>
</a:theme>
</file>

<file path=ppt/theme/theme3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algn="ctr" eaLnBrk="1" hangingPunct="1">
          <a:spcBef>
            <a:spcPts val="0"/>
          </a:spcBef>
          <a:defRPr b="1" dirty="0" smtClean="0">
            <a:solidFill>
              <a:srgbClr val="009900"/>
            </a:solidFill>
            <a:latin typeface="Arial Narrow" pitchFamily="34" charset="0"/>
          </a:defRPr>
        </a:defPPr>
      </a:lstStyle>
    </a:spDef>
  </a:objectDefaults>
  <a:extraClrSchemeLst/>
</a:theme>
</file>

<file path=ppt/theme/theme4.xml><?xml version="1.0" encoding="utf-8"?>
<a:theme xmlns:a="http://schemas.openxmlformats.org/drawingml/2006/main" name="2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algn="ctr" eaLnBrk="1" hangingPunct="1">
          <a:spcBef>
            <a:spcPts val="0"/>
          </a:spcBef>
          <a:defRPr b="1" dirty="0" smtClean="0">
            <a:solidFill>
              <a:srgbClr val="009900"/>
            </a:solidFill>
            <a:latin typeface="Arial Narrow" pitchFamily="34" charset="0"/>
          </a:defRPr>
        </a:defPPr>
      </a:lstStyle>
    </a:spDef>
  </a:objectDefaults>
  <a:extraClrSchemeLst/>
</a:theme>
</file>

<file path=ppt/theme/theme5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53861</TotalTime>
  <Words>140</Words>
  <Application>Microsoft Office PowerPoint</Application>
  <PresentationFormat>Экран (16:9)</PresentationFormat>
  <Paragraphs>25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Специальное оформление</vt:lpstr>
      <vt:lpstr>7_Специальное оформление</vt:lpstr>
      <vt:lpstr>1_Специальное оформление</vt:lpstr>
      <vt:lpstr>2_Специальное оформление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Ekaterina Ivanova</dc:creator>
  <cp:lastModifiedBy>Зубкова Валентина Михайловна</cp:lastModifiedBy>
  <cp:revision>1760</cp:revision>
  <cp:lastPrinted>2025-02-06T08:14:44Z</cp:lastPrinted>
  <dcterms:created xsi:type="dcterms:W3CDTF">2019-04-30T10:46:03Z</dcterms:created>
  <dcterms:modified xsi:type="dcterms:W3CDTF">2025-03-18T12:30:52Z</dcterms:modified>
</cp:coreProperties>
</file>