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701" r:id="rId2"/>
    <p:sldMasterId id="2147483714" r:id="rId3"/>
    <p:sldMasterId id="2147483727" r:id="rId4"/>
    <p:sldMasterId id="2147483740" r:id="rId5"/>
  </p:sldMasterIdLst>
  <p:notesMasterIdLst>
    <p:notesMasterId r:id="rId7"/>
  </p:notesMasterIdLst>
  <p:sldIdLst>
    <p:sldId id="304" r:id="rId6"/>
  </p:sldIdLst>
  <p:sldSz cx="9144000" cy="5143500" type="screen16x9"/>
  <p:notesSz cx="6808788" cy="9940925"/>
  <p:defaultTextStyle>
    <a:defPPr>
      <a:defRPr lang="ru-RU"/>
    </a:defPPr>
    <a:lvl1pPr marL="0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9119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8239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7358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6478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95597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54716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13836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72955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9F5F798-E22B-4874-A092-04AB82DF0680}">
          <p14:sldIdLst>
            <p14:sldId id="30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252" userDrawn="1">
          <p15:clr>
            <a:srgbClr val="A4A3A4"/>
          </p15:clr>
        </p15:guide>
        <p15:guide id="2" pos="4004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E46C0A"/>
    <a:srgbClr val="9FBDEF"/>
    <a:srgbClr val="6F9DE7"/>
    <a:srgbClr val="C45D08"/>
    <a:srgbClr val="C85312"/>
    <a:srgbClr val="143976"/>
    <a:srgbClr val="D25D08"/>
    <a:srgbClr val="186A4B"/>
    <a:srgbClr val="B84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5" autoAdjust="0"/>
    <p:restoredTop sz="93029" autoAdjust="0"/>
  </p:normalViewPr>
  <p:slideViewPr>
    <p:cSldViewPr snapToGrid="0">
      <p:cViewPr varScale="1">
        <p:scale>
          <a:sx n="145" d="100"/>
          <a:sy n="145" d="100"/>
        </p:scale>
        <p:origin x="-798" y="-90"/>
      </p:cViewPr>
      <p:guideLst>
        <p:guide orient="horz" pos="2252"/>
        <p:guide orient="horz" pos="1620"/>
        <p:guide pos="40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3972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3" y="11"/>
            <a:ext cx="2951005" cy="498640"/>
          </a:xfrm>
          <a:prstGeom prst="rect">
            <a:avLst/>
          </a:prstGeom>
        </p:spPr>
        <p:txBody>
          <a:bodyPr vert="horz" lIns="91669" tIns="45838" rIns="91669" bIns="458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1"/>
            <a:ext cx="2951005" cy="498640"/>
          </a:xfrm>
          <a:prstGeom prst="rect">
            <a:avLst/>
          </a:prstGeom>
        </p:spPr>
        <p:txBody>
          <a:bodyPr vert="horz" lIns="91669" tIns="45838" rIns="91669" bIns="45838" rtlCol="0"/>
          <a:lstStyle>
            <a:lvl1pPr algn="r">
              <a:defRPr sz="1200"/>
            </a:lvl1pPr>
          </a:lstStyle>
          <a:p>
            <a:fld id="{015D4280-BC41-4E42-AA16-2AA78C7B1FFE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9" tIns="45838" rIns="91669" bIns="458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9"/>
            <a:ext cx="5447030" cy="3914240"/>
          </a:xfrm>
          <a:prstGeom prst="rect">
            <a:avLst/>
          </a:prstGeom>
        </p:spPr>
        <p:txBody>
          <a:bodyPr vert="horz" lIns="91669" tIns="45838" rIns="91669" bIns="458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3" y="9442299"/>
            <a:ext cx="2951005" cy="498639"/>
          </a:xfrm>
          <a:prstGeom prst="rect">
            <a:avLst/>
          </a:prstGeom>
        </p:spPr>
        <p:txBody>
          <a:bodyPr vert="horz" lIns="91669" tIns="45838" rIns="91669" bIns="458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299"/>
            <a:ext cx="2951005" cy="498639"/>
          </a:xfrm>
          <a:prstGeom prst="rect">
            <a:avLst/>
          </a:prstGeom>
        </p:spPr>
        <p:txBody>
          <a:bodyPr vert="horz" lIns="91669" tIns="45838" rIns="91669" bIns="45838" rtlCol="0" anchor="b"/>
          <a:lstStyle>
            <a:lvl1pPr algn="r">
              <a:defRPr sz="1200"/>
            </a:lvl1pPr>
          </a:lstStyle>
          <a:p>
            <a:fld id="{2E1820A0-B833-4BFF-80CC-437100E604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4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9119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8239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7358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36478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95597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54716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13836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72955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820A0-B833-4BFF-80CC-437100E604A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12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4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7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0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2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5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7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0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5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1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56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5" y="2967674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 ЧЕМ ВЫ РАССКАЖЕТЕ СЕГОДНЯ? </a:t>
            </a:r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2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5" y="1851670"/>
            <a:ext cx="4176464" cy="864096"/>
          </a:xfrm>
          <a:prstGeom prst="rect">
            <a:avLst/>
          </a:prstGeom>
        </p:spPr>
        <p:txBody>
          <a:bodyPr vert="horz" wrap="square" lIns="104298" tIns="52149" rIns="104298" bIns="52149" rtlCol="0" anchor="ctr">
            <a:noAutofit/>
          </a:bodyPr>
          <a:lstStyle/>
          <a:p>
            <a:pPr algn="ctr" defTabSz="1042950">
              <a:spcBef>
                <a:spcPct val="0"/>
              </a:spcBef>
            </a:pPr>
            <a:r>
              <a:rPr lang="ru-RU" sz="1800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1800" b="1" dirty="0">
                <a:solidFill>
                  <a:prstClr val="white"/>
                </a:solidFill>
              </a:rPr>
            </a:br>
            <a:r>
              <a:rPr lang="ru-RU" sz="1800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2657665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4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8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5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3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1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9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69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47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26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C65E-8F6E-42EE-B3C0-4A95FCE67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106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618935" y="3709988"/>
            <a:ext cx="433388" cy="9465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42">
              <a:defRPr/>
            </a:pPr>
            <a:endParaRPr lang="ru-RU" sz="15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618935" y="4670823"/>
            <a:ext cx="433388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42">
              <a:defRPr/>
            </a:pPr>
            <a:endParaRPr lang="ru-RU" sz="15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" y="1"/>
            <a:ext cx="289322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42">
              <a:defRPr/>
            </a:pPr>
            <a:endParaRPr lang="ru-RU" sz="15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5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66"/>
            <a:ext cx="8482012" cy="3614071"/>
          </a:xfrm>
        </p:spPr>
        <p:txBody>
          <a:bodyPr lIns="0" tIns="0" rIns="0" bIns="0"/>
          <a:lstStyle>
            <a:lvl1pPr marL="107245" indent="-107245">
              <a:buClr>
                <a:srgbClr val="C00000"/>
              </a:buClr>
              <a:buFont typeface="Arial" pitchFamily="34" charset="0"/>
              <a:buChar char="•"/>
              <a:defRPr sz="17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19319" indent="-11207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26564" indent="-107245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38640" indent="-11207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545883" indent="-107245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106" y="4681539"/>
            <a:ext cx="472679" cy="273844"/>
          </a:xfrm>
        </p:spPr>
        <p:txBody>
          <a:bodyPr lIns="0" rIns="0"/>
          <a:lstStyle>
            <a:lvl1pPr algn="ctr">
              <a:defRPr sz="19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7CD7BE-4192-4CA4-8359-4EFF4B96C4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0082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825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5651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347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130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39127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66953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94778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2260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8660-84F5-4C75-8EDB-FDB4F0A981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947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1" cy="3394472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601" cy="3394472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EA1E-51AC-4F56-BEE6-45F4EDBB0C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8783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78256" indent="0">
              <a:buNone/>
              <a:defRPr sz="1200" b="1"/>
            </a:lvl2pPr>
            <a:lvl3pPr marL="556511" indent="0">
              <a:buNone/>
              <a:defRPr sz="1100" b="1"/>
            </a:lvl3pPr>
            <a:lvl4pPr marL="834766" indent="0">
              <a:buNone/>
              <a:defRPr sz="1000" b="1"/>
            </a:lvl4pPr>
            <a:lvl5pPr marL="1113022" indent="0">
              <a:buNone/>
              <a:defRPr sz="1000" b="1"/>
            </a:lvl5pPr>
            <a:lvl6pPr marL="1391277" indent="0">
              <a:buNone/>
              <a:defRPr sz="1000" b="1"/>
            </a:lvl6pPr>
            <a:lvl7pPr marL="1669531" indent="0">
              <a:buNone/>
              <a:defRPr sz="1000" b="1"/>
            </a:lvl7pPr>
            <a:lvl8pPr marL="1947788" indent="0">
              <a:buNone/>
              <a:defRPr sz="1000" b="1"/>
            </a:lvl8pPr>
            <a:lvl9pPr marL="2226042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64" y="1151335"/>
            <a:ext cx="4041775" cy="47982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78256" indent="0">
              <a:buNone/>
              <a:defRPr sz="1200" b="1"/>
            </a:lvl2pPr>
            <a:lvl3pPr marL="556511" indent="0">
              <a:buNone/>
              <a:defRPr sz="1100" b="1"/>
            </a:lvl3pPr>
            <a:lvl4pPr marL="834766" indent="0">
              <a:buNone/>
              <a:defRPr sz="1000" b="1"/>
            </a:lvl4pPr>
            <a:lvl5pPr marL="1113022" indent="0">
              <a:buNone/>
              <a:defRPr sz="1000" b="1"/>
            </a:lvl5pPr>
            <a:lvl6pPr marL="1391277" indent="0">
              <a:buNone/>
              <a:defRPr sz="1000" b="1"/>
            </a:lvl6pPr>
            <a:lvl7pPr marL="1669531" indent="0">
              <a:buNone/>
              <a:defRPr sz="1000" b="1"/>
            </a:lvl7pPr>
            <a:lvl8pPr marL="1947788" indent="0">
              <a:buNone/>
              <a:defRPr sz="1000" b="1"/>
            </a:lvl8pPr>
            <a:lvl9pPr marL="2226042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64" y="1631156"/>
            <a:ext cx="4041775" cy="2963466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E4E8-EA03-4B81-B471-5BAA76F4ED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689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A3B0-9322-4C6A-93A9-E9BB0442A4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805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1B4E-A66B-4E86-8A70-8E9886B2E6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954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39" y="3710535"/>
            <a:ext cx="433387" cy="946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anchor="ctr"/>
          <a:lstStyle/>
          <a:p>
            <a:pPr algn="ctr" defTabSz="914150">
              <a:defRPr/>
            </a:pPr>
            <a:endParaRPr lang="ru-RU" sz="18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39" y="4670969"/>
            <a:ext cx="433387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anchor="ctr"/>
          <a:lstStyle/>
          <a:p>
            <a:pPr algn="ctr" defTabSz="914150">
              <a:defRPr/>
            </a:pPr>
            <a:endParaRPr lang="ru-RU" sz="18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5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66"/>
            <a:ext cx="8482012" cy="3614071"/>
          </a:xfrm>
        </p:spPr>
        <p:txBody>
          <a:bodyPr lIns="0" tIns="0" rIns="0" bIns="0"/>
          <a:lstStyle>
            <a:lvl1pPr marL="132030" indent="-132030">
              <a:buClr>
                <a:srgbClr val="C00000"/>
              </a:buClr>
              <a:buFont typeface="Arial" pitchFamily="34" charset="0"/>
              <a:buChar char="•"/>
              <a:defRPr sz="21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70004" indent="-137977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02035" indent="-13203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540013" indent="-137977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72041" indent="-13203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7" y="4681719"/>
            <a:ext cx="472736" cy="273844"/>
          </a:xfrm>
        </p:spPr>
        <p:txBody>
          <a:bodyPr lIns="0" rIns="0"/>
          <a:lstStyle>
            <a:lvl1pPr algn="ctr">
              <a:defRPr sz="24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" y="2"/>
            <a:ext cx="288924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anchor="ctr"/>
          <a:lstStyle/>
          <a:p>
            <a:pPr algn="ctr" defTabSz="91415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96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69" y="204805"/>
            <a:ext cx="5111751" cy="4389835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7"/>
            <a:ext cx="3008313" cy="3518298"/>
          </a:xfrm>
        </p:spPr>
        <p:txBody>
          <a:bodyPr/>
          <a:lstStyle>
            <a:lvl1pPr marL="0" indent="0">
              <a:buNone/>
              <a:defRPr sz="900"/>
            </a:lvl1pPr>
            <a:lvl2pPr marL="278256" indent="0">
              <a:buNone/>
              <a:defRPr sz="700"/>
            </a:lvl2pPr>
            <a:lvl3pPr marL="556511" indent="0">
              <a:buNone/>
              <a:defRPr sz="600"/>
            </a:lvl3pPr>
            <a:lvl4pPr marL="834766" indent="0">
              <a:buNone/>
              <a:defRPr sz="500"/>
            </a:lvl4pPr>
            <a:lvl5pPr marL="1113022" indent="0">
              <a:buNone/>
              <a:defRPr sz="500"/>
            </a:lvl5pPr>
            <a:lvl6pPr marL="1391277" indent="0">
              <a:buNone/>
              <a:defRPr sz="500"/>
            </a:lvl6pPr>
            <a:lvl7pPr marL="1669531" indent="0">
              <a:buNone/>
              <a:defRPr sz="500"/>
            </a:lvl7pPr>
            <a:lvl8pPr marL="1947788" indent="0">
              <a:buNone/>
              <a:defRPr sz="500"/>
            </a:lvl8pPr>
            <a:lvl9pPr marL="2226042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D43A7-6EF3-41E0-AC48-2E00E82030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6265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900"/>
            </a:lvl1pPr>
            <a:lvl2pPr marL="278256" indent="0">
              <a:buNone/>
              <a:defRPr sz="1700"/>
            </a:lvl2pPr>
            <a:lvl3pPr marL="556511" indent="0">
              <a:buNone/>
              <a:defRPr sz="1500"/>
            </a:lvl3pPr>
            <a:lvl4pPr marL="834766" indent="0">
              <a:buNone/>
              <a:defRPr sz="1200"/>
            </a:lvl4pPr>
            <a:lvl5pPr marL="1113022" indent="0">
              <a:buNone/>
              <a:defRPr sz="1200"/>
            </a:lvl5pPr>
            <a:lvl6pPr marL="1391277" indent="0">
              <a:buNone/>
              <a:defRPr sz="1200"/>
            </a:lvl6pPr>
            <a:lvl7pPr marL="1669531" indent="0">
              <a:buNone/>
              <a:defRPr sz="1200"/>
            </a:lvl7pPr>
            <a:lvl8pPr marL="1947788" indent="0">
              <a:buNone/>
              <a:defRPr sz="1200"/>
            </a:lvl8pPr>
            <a:lvl9pPr marL="2226042" indent="0">
              <a:buNone/>
              <a:defRPr sz="12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0"/>
            <a:ext cx="5486400" cy="603647"/>
          </a:xfrm>
        </p:spPr>
        <p:txBody>
          <a:bodyPr/>
          <a:lstStyle>
            <a:lvl1pPr marL="0" indent="0">
              <a:buNone/>
              <a:defRPr sz="900"/>
            </a:lvl1pPr>
            <a:lvl2pPr marL="278256" indent="0">
              <a:buNone/>
              <a:defRPr sz="700"/>
            </a:lvl2pPr>
            <a:lvl3pPr marL="556511" indent="0">
              <a:buNone/>
              <a:defRPr sz="600"/>
            </a:lvl3pPr>
            <a:lvl4pPr marL="834766" indent="0">
              <a:buNone/>
              <a:defRPr sz="500"/>
            </a:lvl4pPr>
            <a:lvl5pPr marL="1113022" indent="0">
              <a:buNone/>
              <a:defRPr sz="500"/>
            </a:lvl5pPr>
            <a:lvl6pPr marL="1391277" indent="0">
              <a:buNone/>
              <a:defRPr sz="500"/>
            </a:lvl6pPr>
            <a:lvl7pPr marL="1669531" indent="0">
              <a:buNone/>
              <a:defRPr sz="500"/>
            </a:lvl7pPr>
            <a:lvl8pPr marL="1947788" indent="0">
              <a:buNone/>
              <a:defRPr sz="500"/>
            </a:lvl8pPr>
            <a:lvl9pPr marL="2226042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D15E-3132-4DC4-8489-EB787B96F0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239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45D7-153B-400D-9BFC-F653B25E35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2444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6B33-DF5C-43F9-98E6-2DA38D106F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2093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3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283649" y="1851423"/>
            <a:ext cx="4175523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718" tIns="42359" rIns="84718" bIns="42359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500" b="1" smtClean="0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1500" b="1" smtClean="0">
                <a:solidFill>
                  <a:srgbClr val="FFFFFF"/>
                </a:solidFill>
              </a:rPr>
            </a:br>
            <a:r>
              <a:rPr lang="ru-RU" altLang="ru-RU" sz="1500" b="1" smtClean="0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459925" y="2967674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995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4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8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56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34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1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9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69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4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26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7AB2-916E-4871-86E4-EB94C8F633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3648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618935" y="3709988"/>
            <a:ext cx="433388" cy="9465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60">
              <a:defRPr/>
            </a:pPr>
            <a:endParaRPr lang="ru-RU" sz="15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618935" y="4670823"/>
            <a:ext cx="433388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60">
              <a:defRPr/>
            </a:pPr>
            <a:endParaRPr lang="ru-RU" sz="15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" y="1"/>
            <a:ext cx="289322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60">
              <a:defRPr/>
            </a:pPr>
            <a:endParaRPr lang="ru-RU" sz="15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5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66"/>
            <a:ext cx="8482012" cy="3614071"/>
          </a:xfrm>
        </p:spPr>
        <p:txBody>
          <a:bodyPr lIns="0" tIns="0" rIns="0" bIns="0"/>
          <a:lstStyle>
            <a:lvl1pPr marL="107248" indent="-107248">
              <a:buClr>
                <a:srgbClr val="C00000"/>
              </a:buClr>
              <a:buFont typeface="Arial" pitchFamily="34" charset="0"/>
              <a:buChar char="•"/>
              <a:defRPr sz="17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19324" indent="-112078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26572" indent="-107248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38651" indent="-112078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545896" indent="-107248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106" y="4681539"/>
            <a:ext cx="472679" cy="273844"/>
          </a:xfrm>
        </p:spPr>
        <p:txBody>
          <a:bodyPr lIns="0" rIns="0"/>
          <a:lstStyle>
            <a:lvl1pPr algn="ctr">
              <a:defRPr sz="19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FBF7B0-9092-44D9-ABE0-0C51D321D4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0837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826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5652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3478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1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3913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66957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94783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22609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C5D8-AD74-47A1-98D7-85562BDAA2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593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1" cy="3394472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601" cy="3394472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F320-416C-467B-B61F-BF9202FFDC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554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78263" indent="0">
              <a:buNone/>
              <a:defRPr sz="1200" b="1"/>
            </a:lvl2pPr>
            <a:lvl3pPr marL="556524" indent="0">
              <a:buNone/>
              <a:defRPr sz="1100" b="1"/>
            </a:lvl3pPr>
            <a:lvl4pPr marL="834786" indent="0">
              <a:buNone/>
              <a:defRPr sz="1000" b="1"/>
            </a:lvl4pPr>
            <a:lvl5pPr marL="1113050" indent="0">
              <a:buNone/>
              <a:defRPr sz="1000" b="1"/>
            </a:lvl5pPr>
            <a:lvl6pPr marL="1391311" indent="0">
              <a:buNone/>
              <a:defRPr sz="1000" b="1"/>
            </a:lvl6pPr>
            <a:lvl7pPr marL="1669573" indent="0">
              <a:buNone/>
              <a:defRPr sz="1000" b="1"/>
            </a:lvl7pPr>
            <a:lvl8pPr marL="1947837" indent="0">
              <a:buNone/>
              <a:defRPr sz="1000" b="1"/>
            </a:lvl8pPr>
            <a:lvl9pPr marL="2226098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78263" indent="0">
              <a:buNone/>
              <a:defRPr sz="1200" b="1"/>
            </a:lvl2pPr>
            <a:lvl3pPr marL="556524" indent="0">
              <a:buNone/>
              <a:defRPr sz="1100" b="1"/>
            </a:lvl3pPr>
            <a:lvl4pPr marL="834786" indent="0">
              <a:buNone/>
              <a:defRPr sz="1000" b="1"/>
            </a:lvl4pPr>
            <a:lvl5pPr marL="1113050" indent="0">
              <a:buNone/>
              <a:defRPr sz="1000" b="1"/>
            </a:lvl5pPr>
            <a:lvl6pPr marL="1391311" indent="0">
              <a:buNone/>
              <a:defRPr sz="1000" b="1"/>
            </a:lvl6pPr>
            <a:lvl7pPr marL="1669573" indent="0">
              <a:buNone/>
              <a:defRPr sz="1000" b="1"/>
            </a:lvl7pPr>
            <a:lvl8pPr marL="1947837" indent="0">
              <a:buNone/>
              <a:defRPr sz="1000" b="1"/>
            </a:lvl8pPr>
            <a:lvl9pPr marL="2226098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8A0EC-99EA-43FD-82B3-E6F128D635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463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1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76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025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28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53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39793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0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296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C99FA-66EF-4E6B-9B59-875313EBC1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28560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ADF9-50A2-47B7-BC6E-DF04950143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83158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69" y="204805"/>
            <a:ext cx="5111751" cy="4389835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6"/>
            <a:ext cx="3008313" cy="3518298"/>
          </a:xfrm>
        </p:spPr>
        <p:txBody>
          <a:bodyPr/>
          <a:lstStyle>
            <a:lvl1pPr marL="0" indent="0">
              <a:buNone/>
              <a:defRPr sz="900"/>
            </a:lvl1pPr>
            <a:lvl2pPr marL="278263" indent="0">
              <a:buNone/>
              <a:defRPr sz="700"/>
            </a:lvl2pPr>
            <a:lvl3pPr marL="556524" indent="0">
              <a:buNone/>
              <a:defRPr sz="600"/>
            </a:lvl3pPr>
            <a:lvl4pPr marL="834786" indent="0">
              <a:buNone/>
              <a:defRPr sz="500"/>
            </a:lvl4pPr>
            <a:lvl5pPr marL="1113050" indent="0">
              <a:buNone/>
              <a:defRPr sz="500"/>
            </a:lvl5pPr>
            <a:lvl6pPr marL="1391311" indent="0">
              <a:buNone/>
              <a:defRPr sz="500"/>
            </a:lvl6pPr>
            <a:lvl7pPr marL="1669573" indent="0">
              <a:buNone/>
              <a:defRPr sz="500"/>
            </a:lvl7pPr>
            <a:lvl8pPr marL="1947837" indent="0">
              <a:buNone/>
              <a:defRPr sz="500"/>
            </a:lvl8pPr>
            <a:lvl9pPr marL="2226098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5CE6-844F-4B33-A9EF-6154A51A16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9640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900"/>
            </a:lvl1pPr>
            <a:lvl2pPr marL="278263" indent="0">
              <a:buNone/>
              <a:defRPr sz="1700"/>
            </a:lvl2pPr>
            <a:lvl3pPr marL="556524" indent="0">
              <a:buNone/>
              <a:defRPr sz="1500"/>
            </a:lvl3pPr>
            <a:lvl4pPr marL="834786" indent="0">
              <a:buNone/>
              <a:defRPr sz="1200"/>
            </a:lvl4pPr>
            <a:lvl5pPr marL="1113050" indent="0">
              <a:buNone/>
              <a:defRPr sz="1200"/>
            </a:lvl5pPr>
            <a:lvl6pPr marL="1391311" indent="0">
              <a:buNone/>
              <a:defRPr sz="1200"/>
            </a:lvl6pPr>
            <a:lvl7pPr marL="1669573" indent="0">
              <a:buNone/>
              <a:defRPr sz="1200"/>
            </a:lvl7pPr>
            <a:lvl8pPr marL="1947837" indent="0">
              <a:buNone/>
              <a:defRPr sz="1200"/>
            </a:lvl8pPr>
            <a:lvl9pPr marL="2226098" indent="0">
              <a:buNone/>
              <a:defRPr sz="12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9"/>
            <a:ext cx="5486400" cy="603647"/>
          </a:xfrm>
        </p:spPr>
        <p:txBody>
          <a:bodyPr/>
          <a:lstStyle>
            <a:lvl1pPr marL="0" indent="0">
              <a:buNone/>
              <a:defRPr sz="900"/>
            </a:lvl1pPr>
            <a:lvl2pPr marL="278263" indent="0">
              <a:buNone/>
              <a:defRPr sz="700"/>
            </a:lvl2pPr>
            <a:lvl3pPr marL="556524" indent="0">
              <a:buNone/>
              <a:defRPr sz="600"/>
            </a:lvl3pPr>
            <a:lvl4pPr marL="834786" indent="0">
              <a:buNone/>
              <a:defRPr sz="500"/>
            </a:lvl4pPr>
            <a:lvl5pPr marL="1113050" indent="0">
              <a:buNone/>
              <a:defRPr sz="500"/>
            </a:lvl5pPr>
            <a:lvl6pPr marL="1391311" indent="0">
              <a:buNone/>
              <a:defRPr sz="500"/>
            </a:lvl6pPr>
            <a:lvl7pPr marL="1669573" indent="0">
              <a:buNone/>
              <a:defRPr sz="500"/>
            </a:lvl7pPr>
            <a:lvl8pPr marL="1947837" indent="0">
              <a:buNone/>
              <a:defRPr sz="500"/>
            </a:lvl8pPr>
            <a:lvl9pPr marL="2226098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F089-5041-4AE8-A9B4-CD36512A10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9404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AF68-E4FF-4787-BD32-A9A403FB59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74461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1744-9EE3-4F3E-9248-A1AAD2CE66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022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3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283649" y="1851423"/>
            <a:ext cx="4175523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718" tIns="42359" rIns="84718" bIns="42359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500" b="1" smtClean="0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1500" b="1" smtClean="0">
                <a:solidFill>
                  <a:srgbClr val="FFFFFF"/>
                </a:solidFill>
              </a:rPr>
            </a:br>
            <a:r>
              <a:rPr lang="ru-RU" altLang="ru-RU" sz="1500" b="1" smtClean="0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459925" y="2967674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060268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3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8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56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3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13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91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69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4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26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846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38" y="3710532"/>
            <a:ext cx="433387" cy="946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79">
              <a:defRPr/>
            </a:pPr>
            <a:endParaRPr lang="ru-RU" sz="15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38" y="4670969"/>
            <a:ext cx="433387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79">
              <a:defRPr/>
            </a:pPr>
            <a:endParaRPr lang="ru-RU" sz="15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5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65"/>
            <a:ext cx="8482012" cy="3614071"/>
          </a:xfrm>
        </p:spPr>
        <p:txBody>
          <a:bodyPr lIns="0" tIns="0" rIns="0" bIns="0"/>
          <a:lstStyle>
            <a:lvl1pPr marL="107251" indent="-107251">
              <a:buClr>
                <a:srgbClr val="C00000"/>
              </a:buClr>
              <a:buFont typeface="Arial" pitchFamily="34" charset="0"/>
              <a:buChar char="•"/>
              <a:defRPr sz="17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19329" indent="-11208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26580" indent="-107251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38662" indent="-11208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545911" indent="-107251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7" y="4681719"/>
            <a:ext cx="472736" cy="273844"/>
          </a:xfrm>
        </p:spPr>
        <p:txBody>
          <a:bodyPr lIns="0" rIns="0"/>
          <a:lstStyle>
            <a:lvl1pPr algn="ctr">
              <a:defRPr sz="13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2"/>
            <a:ext cx="288924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79">
              <a:defRPr/>
            </a:pPr>
            <a:endParaRPr lang="ru-RU" sz="15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596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82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5653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3480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1307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3913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66961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94788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22615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0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1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200154"/>
            <a:ext cx="4038601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77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1" cy="3394472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601" cy="3394472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886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78270" indent="0">
              <a:buNone/>
              <a:defRPr sz="1200" b="1"/>
            </a:lvl2pPr>
            <a:lvl3pPr marL="556538" indent="0">
              <a:buNone/>
              <a:defRPr sz="1100" b="1"/>
            </a:lvl3pPr>
            <a:lvl4pPr marL="834808" indent="0">
              <a:buNone/>
              <a:defRPr sz="1000" b="1"/>
            </a:lvl4pPr>
            <a:lvl5pPr marL="1113078" indent="0">
              <a:buNone/>
              <a:defRPr sz="1000" b="1"/>
            </a:lvl5pPr>
            <a:lvl6pPr marL="1391346" indent="0">
              <a:buNone/>
              <a:defRPr sz="1000" b="1"/>
            </a:lvl6pPr>
            <a:lvl7pPr marL="1669615" indent="0">
              <a:buNone/>
              <a:defRPr sz="1000" b="1"/>
            </a:lvl7pPr>
            <a:lvl8pPr marL="1947885" indent="0">
              <a:buNone/>
              <a:defRPr sz="1000" b="1"/>
            </a:lvl8pPr>
            <a:lvl9pPr marL="2226154" indent="0">
              <a:buNone/>
              <a:defRPr sz="1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78270" indent="0">
              <a:buNone/>
              <a:defRPr sz="1200" b="1"/>
            </a:lvl2pPr>
            <a:lvl3pPr marL="556538" indent="0">
              <a:buNone/>
              <a:defRPr sz="1100" b="1"/>
            </a:lvl3pPr>
            <a:lvl4pPr marL="834808" indent="0">
              <a:buNone/>
              <a:defRPr sz="1000" b="1"/>
            </a:lvl4pPr>
            <a:lvl5pPr marL="1113078" indent="0">
              <a:buNone/>
              <a:defRPr sz="1000" b="1"/>
            </a:lvl5pPr>
            <a:lvl6pPr marL="1391346" indent="0">
              <a:buNone/>
              <a:defRPr sz="1000" b="1"/>
            </a:lvl6pPr>
            <a:lvl7pPr marL="1669615" indent="0">
              <a:buNone/>
              <a:defRPr sz="1000" b="1"/>
            </a:lvl7pPr>
            <a:lvl8pPr marL="1947885" indent="0">
              <a:buNone/>
              <a:defRPr sz="1000" b="1"/>
            </a:lvl8pPr>
            <a:lvl9pPr marL="2226154" indent="0">
              <a:buNone/>
              <a:defRPr sz="1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912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33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613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90"/>
            <a:ext cx="3008313" cy="871538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69" y="204805"/>
            <a:ext cx="5111751" cy="4389835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900"/>
            </a:lvl1pPr>
            <a:lvl2pPr marL="278270" indent="0">
              <a:buNone/>
              <a:defRPr sz="700"/>
            </a:lvl2pPr>
            <a:lvl3pPr marL="556538" indent="0">
              <a:buNone/>
              <a:defRPr sz="600"/>
            </a:lvl3pPr>
            <a:lvl4pPr marL="834808" indent="0">
              <a:buNone/>
              <a:defRPr sz="500"/>
            </a:lvl4pPr>
            <a:lvl5pPr marL="1113078" indent="0">
              <a:buNone/>
              <a:defRPr sz="500"/>
            </a:lvl5pPr>
            <a:lvl6pPr marL="1391346" indent="0">
              <a:buNone/>
              <a:defRPr sz="500"/>
            </a:lvl6pPr>
            <a:lvl7pPr marL="1669615" indent="0">
              <a:buNone/>
              <a:defRPr sz="500"/>
            </a:lvl7pPr>
            <a:lvl8pPr marL="1947885" indent="0">
              <a:buNone/>
              <a:defRPr sz="500"/>
            </a:lvl8pPr>
            <a:lvl9pPr marL="2226154" indent="0">
              <a:buNone/>
              <a:defRPr sz="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667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900"/>
            </a:lvl1pPr>
            <a:lvl2pPr marL="278270" indent="0">
              <a:buNone/>
              <a:defRPr sz="1700"/>
            </a:lvl2pPr>
            <a:lvl3pPr marL="556538" indent="0">
              <a:buNone/>
              <a:defRPr sz="1500"/>
            </a:lvl3pPr>
            <a:lvl4pPr marL="834808" indent="0">
              <a:buNone/>
              <a:defRPr sz="1200"/>
            </a:lvl4pPr>
            <a:lvl5pPr marL="1113078" indent="0">
              <a:buNone/>
              <a:defRPr sz="1200"/>
            </a:lvl5pPr>
            <a:lvl6pPr marL="1391346" indent="0">
              <a:buNone/>
              <a:defRPr sz="1200"/>
            </a:lvl6pPr>
            <a:lvl7pPr marL="1669615" indent="0">
              <a:buNone/>
              <a:defRPr sz="1200"/>
            </a:lvl7pPr>
            <a:lvl8pPr marL="1947885" indent="0">
              <a:buNone/>
              <a:defRPr sz="1200"/>
            </a:lvl8pPr>
            <a:lvl9pPr marL="2226154" indent="0">
              <a:buNone/>
              <a:defRPr sz="12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9"/>
            <a:ext cx="5486400" cy="603647"/>
          </a:xfrm>
        </p:spPr>
        <p:txBody>
          <a:bodyPr/>
          <a:lstStyle>
            <a:lvl1pPr marL="0" indent="0">
              <a:buNone/>
              <a:defRPr sz="900"/>
            </a:lvl1pPr>
            <a:lvl2pPr marL="278270" indent="0">
              <a:buNone/>
              <a:defRPr sz="700"/>
            </a:lvl2pPr>
            <a:lvl3pPr marL="556538" indent="0">
              <a:buNone/>
              <a:defRPr sz="600"/>
            </a:lvl3pPr>
            <a:lvl4pPr marL="834808" indent="0">
              <a:buNone/>
              <a:defRPr sz="500"/>
            </a:lvl4pPr>
            <a:lvl5pPr marL="1113078" indent="0">
              <a:buNone/>
              <a:defRPr sz="500"/>
            </a:lvl5pPr>
            <a:lvl6pPr marL="1391346" indent="0">
              <a:buNone/>
              <a:defRPr sz="500"/>
            </a:lvl6pPr>
            <a:lvl7pPr marL="1669615" indent="0">
              <a:buNone/>
              <a:defRPr sz="500"/>
            </a:lvl7pPr>
            <a:lvl8pPr marL="1947885" indent="0">
              <a:buNone/>
              <a:defRPr sz="500"/>
            </a:lvl8pPr>
            <a:lvl9pPr marL="2226154" indent="0">
              <a:buNone/>
              <a:defRPr sz="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1317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312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935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5" y="2967674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 ЧЕМ ВЫ РАССКАЖЕТЕ СЕГОДНЯ? </a:t>
            </a:r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4" y="1851670"/>
            <a:ext cx="4176464" cy="864096"/>
          </a:xfrm>
          <a:prstGeom prst="rect">
            <a:avLst/>
          </a:prstGeom>
        </p:spPr>
        <p:txBody>
          <a:bodyPr vert="horz" wrap="square" lIns="84718" tIns="42359" rIns="84718" bIns="42359" rtlCol="0" anchor="ctr">
            <a:noAutofit/>
          </a:bodyPr>
          <a:lstStyle/>
          <a:p>
            <a:pPr algn="ctr" defTabSz="847205">
              <a:spcBef>
                <a:spcPct val="0"/>
              </a:spcBef>
            </a:pPr>
            <a:r>
              <a:rPr lang="ru-RU" sz="1500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1500" b="1" dirty="0">
                <a:solidFill>
                  <a:prstClr val="white"/>
                </a:solidFill>
              </a:rPr>
            </a:br>
            <a:r>
              <a:rPr lang="ru-RU" sz="1500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10849413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44"/>
            <a:ext cx="6858000" cy="124182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4" indent="0" algn="ctr">
              <a:buNone/>
              <a:defRPr sz="1500"/>
            </a:lvl2pPr>
            <a:lvl3pPr marL="685747" indent="0" algn="ctr">
              <a:buNone/>
              <a:defRPr sz="1400"/>
            </a:lvl3pPr>
            <a:lvl4pPr marL="1028621" indent="0" algn="ctr">
              <a:buNone/>
              <a:defRPr sz="1200"/>
            </a:lvl4pPr>
            <a:lvl5pPr marL="1371494" indent="0" algn="ctr">
              <a:buNone/>
              <a:defRPr sz="1200"/>
            </a:lvl5pPr>
            <a:lvl6pPr marL="1714368" indent="0" algn="ctr">
              <a:buNone/>
              <a:defRPr sz="1200"/>
            </a:lvl6pPr>
            <a:lvl7pPr marL="2057241" indent="0" algn="ctr">
              <a:buNone/>
              <a:defRPr sz="1200"/>
            </a:lvl7pPr>
            <a:lvl8pPr marL="2400115" indent="0" algn="ctr">
              <a:buNone/>
              <a:defRPr sz="1200"/>
            </a:lvl8pPr>
            <a:lvl9pPr marL="2742989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70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8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563" indent="0">
              <a:buNone/>
              <a:defRPr sz="1500" b="1"/>
            </a:lvl2pPr>
            <a:lvl3pPr marL="685125" indent="0">
              <a:buNone/>
              <a:defRPr sz="1400" b="1"/>
            </a:lvl3pPr>
            <a:lvl4pPr marL="1027688" indent="0">
              <a:buNone/>
              <a:defRPr sz="1200" b="1"/>
            </a:lvl4pPr>
            <a:lvl5pPr marL="1370251" indent="0">
              <a:buNone/>
              <a:defRPr sz="1200" b="1"/>
            </a:lvl5pPr>
            <a:lvl6pPr marL="1712812" indent="0">
              <a:buNone/>
              <a:defRPr sz="1200" b="1"/>
            </a:lvl6pPr>
            <a:lvl7pPr marL="2055375" indent="0">
              <a:buNone/>
              <a:defRPr sz="1200" b="1"/>
            </a:lvl7pPr>
            <a:lvl8pPr marL="2397939" indent="0">
              <a:buNone/>
              <a:defRPr sz="1200" b="1"/>
            </a:lvl8pPr>
            <a:lvl9pPr marL="27405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563" indent="0">
              <a:buNone/>
              <a:defRPr sz="1500" b="1"/>
            </a:lvl2pPr>
            <a:lvl3pPr marL="685125" indent="0">
              <a:buNone/>
              <a:defRPr sz="1400" b="1"/>
            </a:lvl3pPr>
            <a:lvl4pPr marL="1027688" indent="0">
              <a:buNone/>
              <a:defRPr sz="1200" b="1"/>
            </a:lvl4pPr>
            <a:lvl5pPr marL="1370251" indent="0">
              <a:buNone/>
              <a:defRPr sz="1200" b="1"/>
            </a:lvl5pPr>
            <a:lvl6pPr marL="1712812" indent="0">
              <a:buNone/>
              <a:defRPr sz="1200" b="1"/>
            </a:lvl6pPr>
            <a:lvl7pPr marL="2055375" indent="0">
              <a:buNone/>
              <a:defRPr sz="1200" b="1"/>
            </a:lvl7pPr>
            <a:lvl8pPr marL="2397939" indent="0">
              <a:buNone/>
              <a:defRPr sz="1200" b="1"/>
            </a:lvl8pPr>
            <a:lvl9pPr marL="27405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67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808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4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6663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1281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4" indent="0">
              <a:buNone/>
              <a:defRPr sz="1500" b="1"/>
            </a:lvl2pPr>
            <a:lvl3pPr marL="685747" indent="0">
              <a:buNone/>
              <a:defRPr sz="1400" b="1"/>
            </a:lvl3pPr>
            <a:lvl4pPr marL="1028621" indent="0">
              <a:buNone/>
              <a:defRPr sz="1200" b="1"/>
            </a:lvl4pPr>
            <a:lvl5pPr marL="1371494" indent="0">
              <a:buNone/>
              <a:defRPr sz="1200" b="1"/>
            </a:lvl5pPr>
            <a:lvl6pPr marL="1714368" indent="0">
              <a:buNone/>
              <a:defRPr sz="1200" b="1"/>
            </a:lvl6pPr>
            <a:lvl7pPr marL="2057241" indent="0">
              <a:buNone/>
              <a:defRPr sz="1200" b="1"/>
            </a:lvl7pPr>
            <a:lvl8pPr marL="2400115" indent="0">
              <a:buNone/>
              <a:defRPr sz="1200" b="1"/>
            </a:lvl8pPr>
            <a:lvl9pPr marL="2742989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3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4" indent="0">
              <a:buNone/>
              <a:defRPr sz="1500" b="1"/>
            </a:lvl2pPr>
            <a:lvl3pPr marL="685747" indent="0">
              <a:buNone/>
              <a:defRPr sz="1400" b="1"/>
            </a:lvl3pPr>
            <a:lvl4pPr marL="1028621" indent="0">
              <a:buNone/>
              <a:defRPr sz="1200" b="1"/>
            </a:lvl4pPr>
            <a:lvl5pPr marL="1371494" indent="0">
              <a:buNone/>
              <a:defRPr sz="1200" b="1"/>
            </a:lvl5pPr>
            <a:lvl6pPr marL="1714368" indent="0">
              <a:buNone/>
              <a:defRPr sz="1200" b="1"/>
            </a:lvl6pPr>
            <a:lvl7pPr marL="2057241" indent="0">
              <a:buNone/>
              <a:defRPr sz="1200" b="1"/>
            </a:lvl7pPr>
            <a:lvl8pPr marL="2400115" indent="0">
              <a:buNone/>
              <a:defRPr sz="1200" b="1"/>
            </a:lvl8pPr>
            <a:lvl9pPr marL="2742989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7313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4566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6004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71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740585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71" y="1543052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4" indent="0">
              <a:buNone/>
              <a:defRPr sz="1100"/>
            </a:lvl2pPr>
            <a:lvl3pPr marL="685747" indent="0">
              <a:buNone/>
              <a:defRPr sz="900"/>
            </a:lvl3pPr>
            <a:lvl4pPr marL="1028621" indent="0">
              <a:buNone/>
              <a:defRPr sz="800"/>
            </a:lvl4pPr>
            <a:lvl5pPr marL="1371494" indent="0">
              <a:buNone/>
              <a:defRPr sz="800"/>
            </a:lvl5pPr>
            <a:lvl6pPr marL="1714368" indent="0">
              <a:buNone/>
              <a:defRPr sz="800"/>
            </a:lvl6pPr>
            <a:lvl7pPr marL="2057241" indent="0">
              <a:buNone/>
              <a:defRPr sz="800"/>
            </a:lvl7pPr>
            <a:lvl8pPr marL="2400115" indent="0">
              <a:buNone/>
              <a:defRPr sz="800"/>
            </a:lvl8pPr>
            <a:lvl9pPr marL="274298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815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71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740585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74" indent="0">
              <a:buNone/>
              <a:defRPr sz="2100"/>
            </a:lvl2pPr>
            <a:lvl3pPr marL="685747" indent="0">
              <a:buNone/>
              <a:defRPr sz="1800"/>
            </a:lvl3pPr>
            <a:lvl4pPr marL="1028621" indent="0">
              <a:buNone/>
              <a:defRPr sz="1500"/>
            </a:lvl4pPr>
            <a:lvl5pPr marL="1371494" indent="0">
              <a:buNone/>
              <a:defRPr sz="1500"/>
            </a:lvl5pPr>
            <a:lvl6pPr marL="1714368" indent="0">
              <a:buNone/>
              <a:defRPr sz="1500"/>
            </a:lvl6pPr>
            <a:lvl7pPr marL="2057241" indent="0">
              <a:buNone/>
              <a:defRPr sz="1500"/>
            </a:lvl7pPr>
            <a:lvl8pPr marL="2400115" indent="0">
              <a:buNone/>
              <a:defRPr sz="1500"/>
            </a:lvl8pPr>
            <a:lvl9pPr marL="2742989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71" y="1543052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4" indent="0">
              <a:buNone/>
              <a:defRPr sz="1100"/>
            </a:lvl2pPr>
            <a:lvl3pPr marL="685747" indent="0">
              <a:buNone/>
              <a:defRPr sz="900"/>
            </a:lvl3pPr>
            <a:lvl4pPr marL="1028621" indent="0">
              <a:buNone/>
              <a:defRPr sz="800"/>
            </a:lvl4pPr>
            <a:lvl5pPr marL="1371494" indent="0">
              <a:buNone/>
              <a:defRPr sz="800"/>
            </a:lvl5pPr>
            <a:lvl6pPr marL="1714368" indent="0">
              <a:buNone/>
              <a:defRPr sz="800"/>
            </a:lvl6pPr>
            <a:lvl7pPr marL="2057241" indent="0">
              <a:buNone/>
              <a:defRPr sz="800"/>
            </a:lvl7pPr>
            <a:lvl8pPr marL="2400115" indent="0">
              <a:buNone/>
              <a:defRPr sz="800"/>
            </a:lvl8pPr>
            <a:lvl9pPr marL="274298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3424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9791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80" y="273846"/>
            <a:ext cx="5800725" cy="43588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16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756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" y="1080"/>
            <a:ext cx="9142643" cy="514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5926767" y="3845477"/>
            <a:ext cx="923088" cy="282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935" tIns="30968" rIns="61935" bIns="30968"/>
          <a:lstStyle>
            <a:lvl1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08250" indent="-22225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65450" indent="-22225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2650" indent="-22225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79850" indent="-22225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91" y="1205174"/>
            <a:ext cx="7320689" cy="3621939"/>
          </a:xfrm>
        </p:spPr>
        <p:txBody>
          <a:bodyPr/>
          <a:lstStyle>
            <a:lvl1pPr marL="246221" indent="0">
              <a:buFontTx/>
              <a:buNone/>
              <a:defRPr b="1">
                <a:latin typeface="+mj-lt"/>
              </a:defRPr>
            </a:lvl1pPr>
            <a:lvl2pPr marL="244070" indent="2159">
              <a:defRPr>
                <a:latin typeface="+mj-lt"/>
              </a:defRPr>
            </a:lvl2pPr>
            <a:lvl3pPr marL="425782" indent="-176334">
              <a:tabLst/>
              <a:defRPr>
                <a:latin typeface="+mj-lt"/>
              </a:defRPr>
            </a:lvl3pPr>
            <a:lvl4pPr marL="0" indent="244070">
              <a:lnSpc>
                <a:spcPts val="1224"/>
              </a:lnSpc>
              <a:spcBef>
                <a:spcPts val="272"/>
              </a:spcBef>
              <a:defRPr>
                <a:latin typeface="+mj-lt"/>
              </a:defRPr>
            </a:lvl4pPr>
            <a:lvl5pPr>
              <a:lnSpc>
                <a:spcPts val="1224"/>
              </a:lnSpc>
              <a:spcBef>
                <a:spcPts val="27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23"/>
            <a:ext cx="7337192" cy="829352"/>
          </a:xfrm>
        </p:spPr>
        <p:txBody>
          <a:bodyPr/>
          <a:lstStyle>
            <a:lvl1pPr marL="0" marR="0" indent="0" defTabSz="7064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700"/>
            </a:lvl1pPr>
          </a:lstStyle>
          <a:p>
            <a:pPr lvl="0"/>
            <a:r>
              <a:rPr lang="en-US" noProof="0" dirty="0"/>
              <a:t>Образец заголовка</a:t>
            </a:r>
            <a:endParaRPr lang="ru-RU" noProof="0" dirty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50882-61F9-42BD-B096-ACA4CE250D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678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7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90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69" y="204805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7"/>
            <a:ext cx="3008313" cy="3518298"/>
          </a:xfrm>
        </p:spPr>
        <p:txBody>
          <a:bodyPr/>
          <a:lstStyle>
            <a:lvl1pPr marL="0" indent="0">
              <a:buNone/>
              <a:defRPr sz="1100"/>
            </a:lvl1pPr>
            <a:lvl2pPr marL="342563" indent="0">
              <a:buNone/>
              <a:defRPr sz="900"/>
            </a:lvl2pPr>
            <a:lvl3pPr marL="685125" indent="0">
              <a:buNone/>
              <a:defRPr sz="800"/>
            </a:lvl3pPr>
            <a:lvl4pPr marL="1027688" indent="0">
              <a:buNone/>
              <a:defRPr sz="700"/>
            </a:lvl4pPr>
            <a:lvl5pPr marL="1370251" indent="0">
              <a:buNone/>
              <a:defRPr sz="700"/>
            </a:lvl5pPr>
            <a:lvl6pPr marL="1712812" indent="0">
              <a:buNone/>
              <a:defRPr sz="700"/>
            </a:lvl6pPr>
            <a:lvl7pPr marL="2055375" indent="0">
              <a:buNone/>
              <a:defRPr sz="700"/>
            </a:lvl7pPr>
            <a:lvl8pPr marL="2397939" indent="0">
              <a:buNone/>
              <a:defRPr sz="700"/>
            </a:lvl8pPr>
            <a:lvl9pPr marL="27405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4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563" indent="0">
              <a:buNone/>
              <a:defRPr sz="2100"/>
            </a:lvl2pPr>
            <a:lvl3pPr marL="685125" indent="0">
              <a:buNone/>
              <a:defRPr sz="1800"/>
            </a:lvl3pPr>
            <a:lvl4pPr marL="1027688" indent="0">
              <a:buNone/>
              <a:defRPr sz="1500"/>
            </a:lvl4pPr>
            <a:lvl5pPr marL="1370251" indent="0">
              <a:buNone/>
              <a:defRPr sz="1500"/>
            </a:lvl5pPr>
            <a:lvl6pPr marL="1712812" indent="0">
              <a:buNone/>
              <a:defRPr sz="1500"/>
            </a:lvl6pPr>
            <a:lvl7pPr marL="2055375" indent="0">
              <a:buNone/>
              <a:defRPr sz="1500"/>
            </a:lvl7pPr>
            <a:lvl8pPr marL="2397939" indent="0">
              <a:buNone/>
              <a:defRPr sz="1500"/>
            </a:lvl8pPr>
            <a:lvl9pPr marL="27405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0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563" indent="0">
              <a:buNone/>
              <a:defRPr sz="900"/>
            </a:lvl2pPr>
            <a:lvl3pPr marL="685125" indent="0">
              <a:buNone/>
              <a:defRPr sz="800"/>
            </a:lvl3pPr>
            <a:lvl4pPr marL="1027688" indent="0">
              <a:buNone/>
              <a:defRPr sz="700"/>
            </a:lvl4pPr>
            <a:lvl5pPr marL="1370251" indent="0">
              <a:buNone/>
              <a:defRPr sz="700"/>
            </a:lvl5pPr>
            <a:lvl6pPr marL="1712812" indent="0">
              <a:buNone/>
              <a:defRPr sz="700"/>
            </a:lvl6pPr>
            <a:lvl7pPr marL="2055375" indent="0">
              <a:buNone/>
              <a:defRPr sz="700"/>
            </a:lvl7pPr>
            <a:lvl8pPr marL="2397939" indent="0">
              <a:buNone/>
              <a:defRPr sz="700"/>
            </a:lvl8pPr>
            <a:lvl9pPr marL="27405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1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90" y="83349"/>
            <a:ext cx="8113712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2858" rIns="0" bIns="328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52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5715" tIns="32858" rIns="65715" bIns="328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vert="horz" lIns="65715" tIns="32858" rIns="65715" bIns="3285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C75FB-29DB-479D-90FD-07DD74D674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1513" y="83361"/>
            <a:ext cx="1052513" cy="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126" y="831062"/>
            <a:ext cx="7418387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14" tIns="34257" rIns="68514" bIns="34257" anchor="ctr"/>
          <a:lstStyle/>
          <a:p>
            <a:pPr algn="ctr">
              <a:defRPr/>
            </a:pPr>
            <a:endParaRPr lang="ru-RU" sz="14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17300"/>
            <a:ext cx="91440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363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5pPr>
      <a:lvl6pPr marL="342563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685125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027688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370251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56922" indent="-2569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664" indent="-21410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6406" indent="-1712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970" indent="-1712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532" indent="-1712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095" indent="-171282" algn="l" defTabSz="68512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6656" indent="-171282" algn="l" defTabSz="68512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69219" indent="-171282" algn="l" defTabSz="68512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1783" indent="-171282" algn="l" defTabSz="68512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563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125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688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251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2812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375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7939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0500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572715" y="83346"/>
            <a:ext cx="8114109" cy="68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2858" rIns="0" bIns="328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62"/>
            <a:ext cx="8229600" cy="339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715" tIns="32858" rIns="65715" bIns="328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65715" tIns="32858" rIns="65715" bIns="3285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700">
                <a:solidFill>
                  <a:srgbClr val="898989"/>
                </a:solidFill>
              </a:defRPr>
            </a:lvl1pPr>
          </a:lstStyle>
          <a:p>
            <a:pPr defTabSz="557030" fontAlgn="base">
              <a:spcBef>
                <a:spcPct val="0"/>
              </a:spcBef>
              <a:spcAft>
                <a:spcPct val="0"/>
              </a:spcAft>
              <a:defRPr/>
            </a:pPr>
            <a:fld id="{00905F5D-8C4F-4F67-8F20-5E724ADABA88}" type="slidenum">
              <a:rPr lang="ru-RU" altLang="ru-RU" smtClean="0"/>
              <a:pPr defTabSz="55703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4101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83359"/>
            <a:ext cx="1052512" cy="78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2691" y="831056"/>
            <a:ext cx="7418784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653" tIns="27826" rIns="55653" bIns="27826" anchor="ctr"/>
          <a:lstStyle/>
          <a:p>
            <a:pPr algn="ctr" defTabSz="557030">
              <a:defRPr/>
            </a:pPr>
            <a:endParaRPr lang="ru-RU" sz="1100">
              <a:solidFill>
                <a:prstClr val="white"/>
              </a:solidFill>
            </a:endParaRPr>
          </a:p>
        </p:txBody>
      </p:sp>
      <p:pic>
        <p:nvPicPr>
          <p:cNvPr id="4103" name="Объект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7294"/>
            <a:ext cx="9144000" cy="12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7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5pPr>
      <a:lvl6pPr marL="278256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6pPr>
      <a:lvl7pPr marL="556511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7pPr>
      <a:lvl8pPr marL="834766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8pPr>
      <a:lvl9pPr marL="1113022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07919" indent="-20791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1620" indent="-17310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95321" indent="-1382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973835" indent="-1382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1383" indent="-1382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0404" indent="-139128" algn="l" defTabSz="556511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08660" indent="-139128" algn="l" defTabSz="556511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6915" indent="-139128" algn="l" defTabSz="556511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65171" indent="-139128" algn="l" defTabSz="556511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8256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56511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34766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13022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91277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69531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788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6042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572715" y="83346"/>
            <a:ext cx="8114109" cy="68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2858" rIns="0" bIns="328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62"/>
            <a:ext cx="8229600" cy="339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715" tIns="32858" rIns="65715" bIns="328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65715" tIns="32858" rIns="65715" bIns="3285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700">
                <a:solidFill>
                  <a:srgbClr val="898989"/>
                </a:solidFill>
              </a:defRPr>
            </a:lvl1pPr>
          </a:lstStyle>
          <a:p>
            <a:pPr defTabSz="557030" fontAlgn="base">
              <a:spcBef>
                <a:spcPct val="0"/>
              </a:spcBef>
              <a:spcAft>
                <a:spcPct val="0"/>
              </a:spcAft>
              <a:defRPr/>
            </a:pPr>
            <a:fld id="{A7D2D94E-558B-452D-B921-48D8C1C25BC7}" type="slidenum">
              <a:rPr lang="ru-RU" altLang="ru-RU" smtClean="0"/>
              <a:pPr defTabSz="55703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2053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83359"/>
            <a:ext cx="1052512" cy="78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2691" y="831056"/>
            <a:ext cx="7418784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653" tIns="27826" rIns="55653" bIns="27826" anchor="ctr"/>
          <a:lstStyle/>
          <a:p>
            <a:pPr algn="ctr" defTabSz="557030">
              <a:defRPr/>
            </a:pPr>
            <a:endParaRPr lang="ru-RU" sz="1100">
              <a:solidFill>
                <a:prstClr val="white"/>
              </a:solidFill>
            </a:endParaRPr>
          </a:p>
        </p:txBody>
      </p:sp>
      <p:pic>
        <p:nvPicPr>
          <p:cNvPr id="2055" name="Объект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7294"/>
            <a:ext cx="9144000" cy="12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7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5pPr>
      <a:lvl6pPr marL="278263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6pPr>
      <a:lvl7pPr marL="556524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7pPr>
      <a:lvl8pPr marL="834786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8pPr>
      <a:lvl9pPr marL="1113050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07919" indent="-20791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1620" indent="-17310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95321" indent="-1382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973835" indent="-1382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1383" indent="-1382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0443" indent="-139131" algn="l" defTabSz="556524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08704" indent="-139131" algn="l" defTabSz="556524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6967" indent="-139131" algn="l" defTabSz="556524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65230" indent="-139131" algn="l" defTabSz="556524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8263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56524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34786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13050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91311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69573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837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6098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90" y="83349"/>
            <a:ext cx="8113712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2858" rIns="0" bIns="328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50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5715" tIns="32858" rIns="65715" bIns="328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vert="horz" lIns="65715" tIns="32858" rIns="65715" bIns="3285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742706"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742706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91512" y="83361"/>
            <a:ext cx="1052513" cy="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125" y="831064"/>
            <a:ext cx="7418387" cy="41672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653" tIns="27826" rIns="55653" bIns="27826" anchor="ctr"/>
          <a:lstStyle/>
          <a:p>
            <a:pPr algn="ctr" defTabSz="742706">
              <a:defRPr/>
            </a:pPr>
            <a:endParaRPr lang="ru-RU" sz="11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017300"/>
            <a:ext cx="91440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744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5pPr>
      <a:lvl6pPr marL="278270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6pPr>
      <a:lvl7pPr marL="556538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7pPr>
      <a:lvl8pPr marL="834808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8pPr>
      <a:lvl9pPr marL="1113078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08702" indent="-20870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2187" indent="-17392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95673" indent="-13913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973943" indent="-13913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2211" indent="-13913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0481" indent="-139135" algn="l" defTabSz="556538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08750" indent="-139135" algn="l" defTabSz="556538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7019" indent="-139135" algn="l" defTabSz="556538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65289" indent="-139135" algn="l" defTabSz="556538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8270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56538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34808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13078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91346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69615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885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6154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5773" tIns="32886" rIns="65773" bIns="3288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5773" tIns="32886" rIns="65773" bIns="3288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5773" tIns="32886" rIns="65773" bIns="3288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5773" tIns="32886" rIns="65773" bIns="3288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5773" tIns="32886" rIns="65773" bIns="3288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0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00" r:id="rId12"/>
  </p:sldLayoutIdLst>
  <p:hf hdr="0" ftr="0" dt="0"/>
  <p:txStyles>
    <p:titleStyle>
      <a:lvl1pPr algn="l" defTabSz="68574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7" indent="-171437" algn="l" defTabSz="68574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10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4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58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1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5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78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1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25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4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7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1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4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68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1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15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89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386186" y="51252"/>
            <a:ext cx="8239959" cy="683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2760" rIns="0" bIns="3276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pc="-1" dirty="0" smtClean="0">
                <a:solidFill>
                  <a:srgbClr val="000000"/>
                </a:solidFill>
              </a:rPr>
              <a:t>ЛИЦА, ВЫПОЛНЯЮЩИЕ ЗАДАЧИ В ПЕРИОД ПРОВЕДЕНИЯ </a:t>
            </a:r>
            <a:r>
              <a:rPr lang="ru-RU" sz="1600" b="1" spc="-1" dirty="0">
                <a:solidFill>
                  <a:srgbClr val="000000"/>
                </a:solidFill>
              </a:rPr>
              <a:t>СВО, </a:t>
            </a:r>
            <a:r>
              <a:rPr lang="ru-RU" sz="1600" b="1" spc="-1" dirty="0" smtClean="0">
                <a:solidFill>
                  <a:srgbClr val="000000"/>
                </a:solidFill>
              </a:rPr>
              <a:t>И ИХ БЛИЗКИЕ ОСВОБОЖДЕНЫ ОТ УПЛАТЫ ИМУЩЕСТВЕННЫХ НАЛОГОВ В 2024 ГОДУ</a:t>
            </a:r>
          </a:p>
        </p:txBody>
      </p:sp>
      <p:sp>
        <p:nvSpPr>
          <p:cNvPr id="95" name="CustomShape 3"/>
          <p:cNvSpPr/>
          <p:nvPr/>
        </p:nvSpPr>
        <p:spPr>
          <a:xfrm>
            <a:off x="2081880" y="1782000"/>
            <a:ext cx="6404760" cy="34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7"/>
          <p:cNvSpPr/>
          <p:nvPr/>
        </p:nvSpPr>
        <p:spPr>
          <a:xfrm rot="10973978">
            <a:off x="8650705" y="3918769"/>
            <a:ext cx="493294" cy="9834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ru-RU" sz="1200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200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100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100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 dirty="0">
              <a:latin typeface="XO Orie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624" y="2565247"/>
            <a:ext cx="2057188" cy="2114329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386186" y="633867"/>
            <a:ext cx="4459898" cy="141577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ru-RU" b="1" dirty="0" smtClean="0">
                <a:solidFill>
                  <a:srgbClr val="005AA9"/>
                </a:solidFill>
              </a:rPr>
              <a:t>К РОДСТВЕННИКАМ УЧАСТКИКА СВО ОТНОСЯТСЯ:</a:t>
            </a:r>
          </a:p>
          <a:p>
            <a:pPr marL="285750" indent="-28575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5AA9"/>
                </a:solidFill>
                <a:latin typeface="+mj-lt"/>
              </a:rPr>
              <a:t>СУПРУГ (СУПРУГА);</a:t>
            </a:r>
          </a:p>
          <a:p>
            <a:pPr marL="285750" indent="-28575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5AA9"/>
                </a:solidFill>
                <a:latin typeface="+mj-lt"/>
              </a:rPr>
              <a:t>НЕСОВЕРШЕННОЛЕТНИЕ ДЕТИ;</a:t>
            </a:r>
          </a:p>
          <a:p>
            <a:pPr marL="285750" indent="-28575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5AA9"/>
                </a:solidFill>
                <a:latin typeface="+mj-lt"/>
              </a:rPr>
              <a:t>ДЕТИ СТАРШЕ 18 ЛЕТ – ИНВАЛИДЫ С ДЕТСТВА; </a:t>
            </a:r>
          </a:p>
          <a:p>
            <a:pPr marL="285750" indent="-28575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5AA9"/>
                </a:solidFill>
                <a:latin typeface="+mj-lt"/>
              </a:rPr>
              <a:t>ДЕТИ В ВОЗРАСТЕ ДО 23 ЛЕТ НА ОЧНОМ ОБУЧЕНИИ;</a:t>
            </a:r>
          </a:p>
          <a:p>
            <a:pPr marL="285750" indent="-28575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5AA9"/>
                </a:solidFill>
                <a:latin typeface="+mj-lt"/>
              </a:rPr>
              <a:t>ЛИЦА, НАХОДЯЩИЕСЯ НА ИЖДИВЕНИИ;</a:t>
            </a:r>
          </a:p>
          <a:p>
            <a:pPr marL="285750" indent="-28575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5AA9"/>
                </a:solidFill>
                <a:latin typeface="+mj-lt"/>
              </a:rPr>
              <a:t>РОДИТЕЛЕЙ </a:t>
            </a:r>
            <a:r>
              <a:rPr lang="ru-RU" sz="1200" b="1" u="sng" dirty="0" smtClean="0">
                <a:solidFill>
                  <a:srgbClr val="005AA9"/>
                </a:solidFill>
                <a:latin typeface="+mj-lt"/>
              </a:rPr>
              <a:t>(ПРИМИНИТЕЛЬНО К ТРАНСПОРТНОМУ НАЛОГУ)</a:t>
            </a:r>
            <a:r>
              <a:rPr lang="ru-RU" sz="1200" b="1" dirty="0" smtClean="0">
                <a:solidFill>
                  <a:srgbClr val="005AA9"/>
                </a:solidFill>
                <a:latin typeface="+mj-lt"/>
              </a:rPr>
              <a:t>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775932" y="807702"/>
            <a:ext cx="1993260" cy="830997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95 % </a:t>
            </a:r>
            <a:r>
              <a:rPr lang="ru-RU" b="1" dirty="0" smtClean="0">
                <a:solidFill>
                  <a:srgbClr val="0070C0"/>
                </a:solidFill>
              </a:rPr>
              <a:t>ЛЬГОТ ПРЕДОСТАВЛЯЮТСЯ БЕЗЗАЯВИТЕЛЬНО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769192" y="775039"/>
            <a:ext cx="2068268" cy="156966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</a:rPr>
              <a:t>НАЛОГОПЛАТЕЛЬЩИК ВПРАВЕ САМОСТОЯТЕЛЬНО ЗАЯВИТЬ О ЛЬГОТЕ: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 ЛИЧНОМ КАБИНЕТЕ НАЛОГОПЛАТЕЛЬЩИКА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 ОТДЕЛЕ МФЦ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 ОФИСЕ НАЛОГОВОЙ СЛУЖБЫ</a:t>
            </a:r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10" y="2049639"/>
            <a:ext cx="1335092" cy="66754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084" y="2012193"/>
            <a:ext cx="1431563" cy="817003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065" y="2029740"/>
            <a:ext cx="1404908" cy="74105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74" y="2717183"/>
            <a:ext cx="571764" cy="401933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588" y="2737447"/>
            <a:ext cx="571764" cy="401933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983" y="2731699"/>
            <a:ext cx="571764" cy="401933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4613156" y="3235407"/>
            <a:ext cx="2029630" cy="81560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ЖИЛОЙ ДОМ</a:t>
            </a:r>
          </a:p>
          <a:p>
            <a:pPr algn="ctr"/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КВАРТИРА (КОМНАТА</a:t>
            </a: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ГАРАЖ (МАШИНО-МЕСТО)</a:t>
            </a:r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ru-RU" dirty="0" smtClean="0"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75" y="4597567"/>
            <a:ext cx="1702706" cy="4417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454" y="4514410"/>
            <a:ext cx="1912905" cy="533834"/>
          </a:xfrm>
          <a:prstGeom prst="rect">
            <a:avLst/>
          </a:prstGeom>
        </p:spPr>
      </p:pic>
      <p:sp>
        <p:nvSpPr>
          <p:cNvPr id="8" name="Стрелка вправо 7"/>
          <p:cNvSpPr/>
          <p:nvPr/>
        </p:nvSpPr>
        <p:spPr>
          <a:xfrm>
            <a:off x="3769352" y="4738743"/>
            <a:ext cx="252811" cy="13662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6216" y="3286985"/>
            <a:ext cx="2221817" cy="147732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just"/>
            <a:r>
              <a:rPr lang="ru-RU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 ОДНО ТРАНСПОРТНОЕ СРЕДСТВО (ЗА ИСКЛЮЧЕНИЕМ АВТОМОБИЛЕЙ ЛЕКГОВЫХ) ДО 150 Л.С.</a:t>
            </a:r>
          </a:p>
          <a:p>
            <a:pPr algn="just"/>
            <a:endParaRPr lang="ru-RU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ru-RU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 </a:t>
            </a:r>
            <a:r>
              <a:rPr lang="ru-RU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ОДИН АВТОМОБИЛЬ ЛЕГКОВОЙ</a:t>
            </a:r>
            <a:endParaRPr lang="ru-RU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ru-RU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ДО </a:t>
            </a:r>
            <a:r>
              <a:rPr lang="ru-RU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150 Л.С</a:t>
            </a:r>
            <a:r>
              <a:rPr lang="ru-RU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ИЛИ ОПЛАТА РАЗНИЦЫ МОЩНОСТИ ДВИГАТЕЛЯ И ОГРАНИЧЕННОГО ПОКАЗАТЕЛЯ 150 Л.С.</a:t>
            </a:r>
            <a:endParaRPr lang="ru-RU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580425" y="3286985"/>
            <a:ext cx="2032731" cy="86177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just"/>
            <a:r>
              <a:rPr lang="ru-RU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УСТАНАВЛИВАЕТСЯ НОРМАТИВНЫМИ ПРАВОВЫМИ АКТАМИ ПРЕДСТАВИТЕЛЬНЫХ ОРГАНОВ МУНИЦИПАЛЬНЫХ ОБРАЗОВАНИЙ</a:t>
            </a:r>
            <a:endParaRPr lang="ru-RU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61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7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53861</TotalTime>
  <Words>140</Words>
  <Application>Microsoft Office PowerPoint</Application>
  <PresentationFormat>Экран (16:9)</PresentationFormat>
  <Paragraphs>25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Специальное оформление</vt:lpstr>
      <vt:lpstr>7_Специальное оформление</vt:lpstr>
      <vt:lpstr>1_Специальное оформление</vt:lpstr>
      <vt:lpstr>2_Специальное оформление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 Ivanova</dc:creator>
  <cp:lastModifiedBy>Зубкова Валентина Михайловна</cp:lastModifiedBy>
  <cp:revision>1760</cp:revision>
  <cp:lastPrinted>2025-02-06T08:14:44Z</cp:lastPrinted>
  <dcterms:created xsi:type="dcterms:W3CDTF">2019-04-30T10:46:03Z</dcterms:created>
  <dcterms:modified xsi:type="dcterms:W3CDTF">2025-03-18T12:30:52Z</dcterms:modified>
</cp:coreProperties>
</file>